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1"/>
  </p:notesMasterIdLst>
  <p:handoutMasterIdLst>
    <p:handoutMasterId r:id="rId12"/>
  </p:handoutMasterIdLst>
  <p:sldIdLst>
    <p:sldId id="264" r:id="rId2"/>
    <p:sldId id="337" r:id="rId3"/>
    <p:sldId id="265" r:id="rId4"/>
    <p:sldId id="266" r:id="rId5"/>
    <p:sldId id="267" r:id="rId6"/>
    <p:sldId id="268" r:id="rId7"/>
    <p:sldId id="269" r:id="rId8"/>
    <p:sldId id="270" r:id="rId9"/>
    <p:sldId id="338" r:id="rId10"/>
  </p:sldIdLst>
  <p:sldSz cx="9144000" cy="6858000" type="screen4x3"/>
  <p:notesSz cx="6759575" cy="98679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8">
          <p15:clr>
            <a:srgbClr val="A4A3A4"/>
          </p15:clr>
        </p15:guide>
        <p15:guide id="2" pos="212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CF01"/>
    <a:srgbClr val="0000FF"/>
    <a:srgbClr val="3333CC"/>
    <a:srgbClr val="800000"/>
    <a:srgbClr val="99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973" autoAdjust="0"/>
    <p:restoredTop sz="90929"/>
  </p:normalViewPr>
  <p:slideViewPr>
    <p:cSldViewPr>
      <p:cViewPr varScale="1">
        <p:scale>
          <a:sx n="72" d="100"/>
          <a:sy n="72" d="100"/>
        </p:scale>
        <p:origin x="532" y="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46" d="100"/>
          <a:sy n="46" d="100"/>
        </p:scale>
        <p:origin x="-1469" y="-86"/>
      </p:cViewPr>
      <p:guideLst>
        <p:guide orient="horz" pos="3108"/>
        <p:guide pos="212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>
            <a:extLst>
              <a:ext uri="{FF2B5EF4-FFF2-40B4-BE49-F238E27FC236}">
                <a16:creationId xmlns:a16="http://schemas.microsoft.com/office/drawing/2014/main" id="{32D54F1A-EC3D-42BF-9776-842EE65DBD6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8938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5" name="Rectangle 3">
            <a:extLst>
              <a:ext uri="{FF2B5EF4-FFF2-40B4-BE49-F238E27FC236}">
                <a16:creationId xmlns:a16="http://schemas.microsoft.com/office/drawing/2014/main" id="{ECDFA9F7-1926-4474-969F-998666153666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30638" y="0"/>
            <a:ext cx="2928937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6" name="Rectangle 4">
            <a:extLst>
              <a:ext uri="{FF2B5EF4-FFF2-40B4-BE49-F238E27FC236}">
                <a16:creationId xmlns:a16="http://schemas.microsoft.com/office/drawing/2014/main" id="{5B6EA04F-1092-4D1D-8D5E-F1D39FA95DD7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4188"/>
            <a:ext cx="2928938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7" name="Rectangle 5">
            <a:extLst>
              <a:ext uri="{FF2B5EF4-FFF2-40B4-BE49-F238E27FC236}">
                <a16:creationId xmlns:a16="http://schemas.microsoft.com/office/drawing/2014/main" id="{00FF4D55-AF14-4457-A065-9AE05E9728D2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30638" y="9374188"/>
            <a:ext cx="2928937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C665F0D6-3E8B-4B2B-B278-0653AE19BD4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1-28T00:30:48.6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98148">
    <iact:property name="dataType"/>
    <iact:actionData xml:id="d0">
      <inkml:trace xmlns:inkml="http://www.w3.org/2003/InkML" xml:id="stk0" contextRef="#ctx0" brushRef="#br0">4851 11303 0,'0'0'6,"0"0"-6,0 0 5,0 0 7,0 0-4,0 0 2,0 0 1,0 0 0,0 0-3,46 4 1,-1-4 1,25-4 0,22-5 0,3-3 0,-13 4-1,-11-1 2,-13 5-2,-5 4 1,5 4 0,4 0-1,17 1 1,8-1-1,4 0 1,0 0 0,-12 0 0,-5 0 0,-4 5 0,1-1-1,7 0 1,18 0 0,3 5-1,0-5 2,-8 5-1,-16-5-1,-13 0 1,-9 0-1,1 1 1,12-1 1,13-4-2,16 0 1,4-4-1,-7 0 2,-6 0-1,-11 0-1,3 4 2,9 0-1,9 1 0,11-5 0,-3 4-1,-5 0 2,-16 0-3,-13 0 5,-4 0-7,9 5 4,16-5 1,12 0-2,5 0 1,-9-4 1,-16 0-2,-13 0 0,-8 0 1,-4 0-1,12 0 2,13 0-2,12 0 0,13-4 1,-9 0 0,-16 0 0,-17 4-1,-8 0 2,0 0-2,4 0 1,12 0-1,9 0 1,8-5 0,0 1-1,-8 0 1,-13 0 0,-8 0 0,-8 4 1,4-4-2,12 0 0,9-1 2,12 1-2,0 0 0,-4 4 2,-13 0-2,-12 0 1,1 4-1,-1 0 1,12 1 1,17-1-1,17 0-2,3 0 2,-3 0 0,-13-4 0,0 0-1,9 0 1,12 0-1,12 0 1,0 0-1,-4 0 1,17 4 1,24 5-1,17-5-1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1-28T00:30:48.6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8557">
    <iact:property name="dataType"/>
    <iact:actionData xml:id="d0">
      <inkml:trace xmlns:inkml="http://www.w3.org/2003/InkML" xml:id="stk0" contextRef="#ctx0" brushRef="#br0">3411 7017 0,'0'0'3,"0"0"-3,0 0 12,0 0-6,0 0 5,0 0-3,0 0 2,0 0 0,50-12 0,-33 8-1,16-4 0,-4-1 1,0 1-1,4 0 0,0-1 1,0 1-1,8 0 1,-8-5-1,9-3 0</inkml:trace>
    </iact:actionData>
  </iact:action>
  <iact:action type="add" startTime="20091">
    <iact:property name="dataType"/>
    <iact:actionData xml:id="d1">
      <inkml:trace xmlns:inkml="http://www.w3.org/2003/InkML" xml:id="stk1" contextRef="#ctx0" brushRef="#br0">4814 6819 0,'0'0'8,"0"0"0,0 0 1,0 0 0,0 0 1,0 0-1,0 0 1,0 0-1,0 0 1,0 0-1,0 0 0,0 0 1,0 0-1,0 0 1,0 0-1,0 0 1,58 37-1,-25-25 1,12 1-1,9-5 0,4 0 1,4-4 0,0 1-1,-8-1 0,-4 0 2,-9 0-3,-4 0 2,-8 0 0,-4 0-1,-4-4 0,-1-4 1,1-8-1</inkml:trace>
    </iact:actionData>
  </iact:action>
  <iact:action type="add" startTime="22817">
    <iact:property name="dataType"/>
    <iact:actionData xml:id="d2">
      <inkml:trace xmlns:inkml="http://www.w3.org/2003/InkML" xml:id="stk2" contextRef="#ctx0" brushRef="#br0">6088 7026 0,'0'0'2,"0"0"2,0 0 3,0 0 3,0 0 0,0 0-1,42-46 1,-30 38-1,0 0 0,1-1 1,-1 5-1,-3 0 0,3 0 1,0 0 1,1 4-3,7 0 1,5 0 2,12-4-3,13-1 2,12 1-1,9-4 1,3 0 1,-8-5 0,-4 1-3,-8-5 0</inkml:trace>
    </iact:actionData>
  </iact:action>
  <iact:action type="add" startTime="28576">
    <iact:property name="dataType"/>
    <iact:actionData xml:id="d3">
      <inkml:trace xmlns:inkml="http://www.w3.org/2003/InkML" xml:id="stk3" contextRef="#ctx0" brushRef="#br0">7243 8264 0,'0'0'4,"0"0"1,0 0 3,0 0 2,0 0 0,0 0-1,62-9 2,-33 5-2,4-4 0,-4 4 1,0 0 0,-5-5-1,1 5 1,0-4 0,-4 0-1,-1-1 1,5 1 0,-8 0-1,-1 0 2,1-1-2,4 1 1,-1 0 1,5-1-2,0 5 0,8-4 1,0 4 0,8 0 0,1 0-1,3-1 1,5 5-1,-9-4 1,5 0 1,-1 0-2,1 0 0,-5 0 1,1-5 0,-5 1-1,-4 0 2,0 0-2,-4-1 0,0 1 1,-4 0 0,0 4-1,-1-1 1,5 1 0,5 0 0,3 4-1,4 0 1,5 0-1,3-4 1,5 0-1,4 0 1,-4 0 0,0-1-1,-9 1 1,-4 0-1,-3 0 1,-5 0 0,0 0-1,0 0 0,0-1 1,0 1 0,9 0-1,11 0 1</inkml:trace>
    </iact:actionData>
  </iact:action>
  <iact:action type="add" startTime="31574">
    <iact:property name="dataType"/>
    <iact:actionData xml:id="d4">
      <inkml:trace xmlns:inkml="http://www.w3.org/2003/InkML" xml:id="stk4" contextRef="#ctx0" brushRef="#br0">5298 8972 0,'0'0'2,"0"0"2,0 0 5,0 0 1,0 0 0,0 0 0,54-9-1,-25 1 1,4 0-1,4-5 0,4 1 1,9-1-1,12 5 1,8 0-1,9 4 2,4 0-2,-5-1 1,1-3-1,-9 0 0,1 0 1,-1-1-1,9 5 1,16 0-1,29-4 0</inkml:trace>
    </iact:actionData>
  </iact:action>
  <iact:action type="add" startTime="32139">
    <iact:property name="dataType"/>
    <iact:actionData xml:id="d5">
      <inkml:trace xmlns:inkml="http://www.w3.org/2003/InkML" xml:id="stk5" contextRef="#ctx0" brushRef="#br0">7689 9030 0,'0'0'8,"0"0"1,0 0 1,0 0 0,0 0-1,0 0 1,0 0-1,0 0 2,96 4-3,-1-13 2,21-11 0,12-13-1,12-1 2,5-7 0,8 4-2,5 0-1,-14 3 1,18 10 1,11-1-1,14 8 1</inkml:trace>
    </iact:actionData>
  </iact:action>
  <iact:action type="add" startTime="32821">
    <iact:property name="dataType"/>
    <iact:actionData xml:id="d6">
      <inkml:trace xmlns:inkml="http://www.w3.org/2003/InkML" xml:id="stk6" contextRef="#ctx0" brushRef="#br0">10627 8794 0,'0'0'6,"0"0"3,0 0 1,0 0-1,54 4 2,16 4-3,33 0 1,17-4 1,13-8 1,20 0-2,12-4 1,9-9-1,16-12 0,21-25 1,0-28-1,-20-34 1</inkml:trace>
    </iact:actionData>
  </iact:action>
  <iact:action type="add" startTime="33739">
    <iact:property name="dataType"/>
    <iact:actionData xml:id="d7">
      <inkml:trace xmlns:inkml="http://www.w3.org/2003/InkML" xml:id="stk7" contextRef="#ctx0" brushRef="#br0">12149 8678 0,'0'0'8,"0"0"2,0 0 0,50 0-1,16-5 1,17 1 0,12 0-1,-4 0 1,4 0 0,9 0-1,3 4 1,5 0 0,0 4-1,-5 0 1,1 0 1,16 4-3,8 5 1,9 3 1,-13-3 0,-12-1-1,4 1 1,4 3-1,5 5 1,-1-4 0,-8-13-1,-8-4 1,3-4-1,9 8 1,-4 0-1,-8 0 1,-8 0 0,-5 0 0,4 0 0,9 1-2,0-5 2,-1-5 0,1-19-1,0-30 0</inkml:trace>
    </iact:actionData>
  </iact:action>
  <iact:action type="add" startTime="38396">
    <iact:property name="dataType"/>
    <iact:actionData xml:id="d8">
      <inkml:trace xmlns:inkml="http://www.w3.org/2003/InkML" xml:id="stk8" contextRef="#ctx0" brushRef="#br0">17611 8661 0,'0'0'2,"0"0"-1,54-29 10,3 13-2,43-5-1,36 0 1,9 0 2,29-12-2,41-21 0</inkml:trace>
    </iact:actionData>
  </iact:action>
  <iact:action type="add" startTime="45227">
    <iact:property name="dataType"/>
    <iact:actionData xml:id="d9">
      <inkml:trace xmlns:inkml="http://www.w3.org/2003/InkML" xml:id="stk9" contextRef="#ctx0" brushRef="#br0">4905 9924 0,'0'0'0,"0"0"7,0 0 3,0 0-1,0 0 1,41 33 0,1-21 0,16 1 0,4-5 1,4-4-2,0 0 1,-4 1 0,-4-5 1,-4 0-1,0 0 1,4-5-3,8 1 2,16-4 0,5-4 0,4-5 0,-4 0 0,-12 5 1,-9 4-2,-4 4 1,0-5-1,13-3 1,7-5 1,9 1-1,-4-5-1,-4 0 0,-9 1 0,-7-5 2,-5-4-1</inkml:trace>
    </iact:actionData>
  </iact:action>
  <iact:action type="add" startTime="46509">
    <iact:property name="dataType"/>
    <iact:actionData xml:id="d10">
      <inkml:trace xmlns:inkml="http://www.w3.org/2003/InkML" xml:id="stk10" contextRef="#ctx0" brushRef="#br0">7594 10172 0,'0'0'8,"0"0"2,0 0 0,0 0-1,0 0 1,50-45-1,-17 28 1,12 1 0,26-5 1,24-8-3,8 0 3,-3 4-2,-18 4 4,-11 9-4,-5 4-1,0 4 3,17-5-1,20 1 2,9 0-4,-4 4 2,-13 4-1,-12 0 3,-9 0-5,-4 0 4,5-9-2,16-16 1</inkml:trace>
    </iact:actionData>
  </iact:action>
  <iact:action type="add" startTime="47481">
    <iact:property name="dataType"/>
    <iact:actionData xml:id="d11">
      <inkml:trace xmlns:inkml="http://www.w3.org/2003/InkML" xml:id="stk11" contextRef="#ctx0" brushRef="#br0">9799 9866 0,'0'0'6,"0"0"4,0 0 0,0 0-1,0 0 1,0 0 0,0 0-1,0 0 1,0 0 0,0 0 2,50 16-5,-13-16 3,21-4-1,13 0 1,7-4 0,1 4 0,-1 4 1,1-4-2,0-5 0,3-3 1</inkml:trace>
    </iact:actionData>
  </iact:action>
  <iact:action type="add" startTime="49510">
    <iact:property name="dataType"/>
    <iact:actionData xml:id="d12">
      <inkml:trace xmlns:inkml="http://www.w3.org/2003/InkML" xml:id="stk12" contextRef="#ctx0" brushRef="#br0">11380 9920 0,'0'0'8,"0"0"0,0 0 2,0 0-1,0 0 1,0 0 0,50 41 0,-22-33-1,6 1 1,-1-5-1,0 0 1,4 0 0,9 0-1,-1 0 1,1 1 0,-1-1-1,1 0 3,-1 0-3,5 0 1,8 4-1,16 1 1,17-1 1,4-4-2,0-4 0,-16 0 0,-13 0 2,-8-4-3,-12 0 3,-9 0-1,-4 4-2,-4 0 2,0-4 0,0-1-1,4 5 1,0-4 0,4 0 0,5 0 0,-1 0-1,5 0 1,3 0 0,1-1-1,0 5 1,-1 0-1,1 0 1,0 0 0,3 0-1,9 0 1,13 0 0,16 0-1,4 0 1,4 0 0,-8 0 0,-16 0-1,-13 0 1,-8 0-1,-5 0 1,-3 0 0,-5-4-1,1-8 0</inkml:trace>
    </iact:actionData>
  </iact:action>
  <iact:action type="add" startTime="52261">
    <iact:property name="dataType"/>
    <iact:actionData xml:id="d13">
      <inkml:trace xmlns:inkml="http://www.w3.org/2003/InkML" xml:id="stk13" contextRef="#ctx0" brushRef="#br0">14864 10106 0,'0'0'3,"0"0"7,0 0 0,0 0 0,0 0-1,0 0 1,0 0 0,0 0 0,49-8-1,-20 4 1,21-1-1,16 1 1,21 0-1,8 4 1,13-4 1,12 0-1,12 4-1,9-4 0,-5 0 1,-16-1 0,-21 1-1,-8 0 1,1 4 0,-1 8-1,8 5 1,4 8-1,-3-1 1,-18 1 0,-20-9 0,-16-12-2</inkml:trace>
    </iact:actionData>
  </iact:action>
  <iact:action type="add" startTime="53454">
    <iact:property name="dataType"/>
    <iact:actionData xml:id="d14">
      <inkml:trace xmlns:inkml="http://www.w3.org/2003/InkML" xml:id="stk14" contextRef="#ctx0" brushRef="#br0">17085 9945 0,'0'0'6,"0"0"2,0 0 2,0 0 0,0 0 0,0 0 0,0 0-1,46-5 1,-13 1-1,8-4 1,5 0-1,-1-1 1,1 1 1,-5 4-3,1 0 2,-5 4 0,-4 0-1,0 0 3,0 4-4,4 0 1,9-4 2,3 0-2,14-4 1,7 0-1,13 4 1,-5 0 0,1 0-1,-13 4 1,-8 0 0,-13 0-1,-7 0 0,-13-8 2,-1-16-2</inkml:trace>
    </iact:actionData>
  </iact:action>
  <iact:action type="add" startTime="72807">
    <iact:property name="dataType"/>
    <iact:actionData xml:id="d15">
      <inkml:trace xmlns:inkml="http://www.w3.org/2003/InkML" xml:id="stk15" contextRef="#ctx0" brushRef="#br0">7590 8119 0,'0'0'2,"0"0"0,0 0 7,-41-9 1,24 1 0,-4-4 0,-8-9-1,-8-12 0,4-9 1,4-11-1,9-9 1,3-5 0,5 1 0,-1 4-1,1 4 1,3 4 1,1 9-3,4 7 2,4 1 0,8 0-1,9-5 1,12 1-1,12-9 2,9 1-2,12-1 1,-17 9 0,5 3-1,-4 9 1,3 0 0,13-4-1,21 0 0,12-4 1,0 4 0,-16 4-1,-9 4 1,-16 8 0,-4 9-1,-1 0 1,9 4 0,13-1-1,20 1 0,8 0 1,0 0 0,-12 0 0,-17 0 0,-7 0-1,-14 0 2,-7 4-2,-1 4 0,0 4 1,9 4 0,4 5-1,0-1 0,-5 1 1,-7-5 0,-5-3 0,-12-1-1,-5-4 1,-3 4-1,-5-3 1,-3-1-1,-1 4 1,-4 0-1,0 5 2,-4 7-2,0 9 1,0 13-1,0 12 0,4 8 1,4 4 0,1 4 0,-9-8-1,-4 1 3,-9-5-5,-7 4 3,-5-9 0,0-7 0,0-5-1,4-7 1,1-10-1,3-7 1,5-5-1</inkml:trace>
    </iact:actionData>
  </iact:action>
  <iact:action type="add" startTime="90630">
    <iact:property name="dataType"/>
    <iact:actionData xml:id="d16">
      <inkml:trace xmlns:inkml="http://www.w3.org/2003/InkML" xml:id="stk16" contextRef="#ctx0" brushRef="#br0">6419 7171 0,'0'0'6,"0"0"-6,0 0 7,0 0 2,0 0 0,-54-21 1,25 17 0,-12 0-2,-17-1 3,-16-3-1,-5-4-1,0-9 0,13-8 2,12-4-2,13-8 0,12-5 2,-4-8-2,12-8 1,9-4 0,12 4-1,21-17 0,28-20 2,26-13-1,16 0-1,-8 17 1,-13 20-1,0 22 1,5 15 0,16 22-1,8 16 1,25 25 0,8 20-1,-16 17 1,-20 13 0,-18-1-1,-16-3 1,-16-5 0,-17-4-1,-21-4 1,-16 0 0,-21 8-1,-33 13 0,-34 8 2,-40-4-2,-13-21 2</inkml:trace>
    </iact:actionData>
  </iact:action>
  <iact:action type="add" startTime="91430">
    <iact:property name="dataType"/>
    <iact:actionData xml:id="d17">
      <inkml:trace xmlns:inkml="http://www.w3.org/2003/InkML" xml:id="stk17" contextRef="#ctx0" brushRef="#br0">3411 9895 0</inkml:trace>
    </iact:actionData>
  </iact:action>
  <iact:action type="add" startTime="91500">
    <iact:property name="dataType"/>
    <iact:actionData xml:id="d18">
      <inkml:trace xmlns:inkml="http://www.w3.org/2003/InkML" xml:id="stk18" contextRef="#ctx0" brushRef="#br0">3411 10015 0,'0'0'9,"0"0"1,0 0 0,0 0 0,0 0-1,0 0 1,0 0 0,100-8 0,-1-1 0,25-3 0,-8 4 0,-9-1 0,-16 5 0,-16 0 0,-9-4-1,0-5 1,9-11 0,16-22 0</inkml:trace>
    </iact:actionData>
  </iact:action>
  <iact:action type="add" startTime="145840">
    <iact:property name="dataType"/>
    <iact:actionData xml:id="d19">
      <inkml:trace xmlns:inkml="http://www.w3.org/2003/InkML" xml:id="stk19" contextRef="#ctx0" brushRef="#br0">3420 14023 0,'0'0'1,"0"0"2,0 0 7,0 0 0,0 0-1,0 0 1,0 0 0,0 0-1,0 0 1,0 0-1,0 0 1,49-13 0,-7-12-1,16-8 0,24-4 2,26-4-2,-9-1 2,0 1 8,1 4-19,-1 3 19,17 6-19,16 3 10,-8 4-1,5 0 1,15-8-1,30-16 2,17-17-1</inkml:trace>
    </iact:actionData>
  </iact:action>
  <iact:action type="add" startTime="148975">
    <iact:property name="dataType"/>
    <iact:actionData xml:id="d20">
      <inkml:trace xmlns:inkml="http://www.w3.org/2003/InkML" xml:id="stk20" contextRef="#ctx0" brushRef="#br0">10912 14859 0,'0'0'2,"50"4"-1,4 0 11,45-4-6,50-8 4,58-17 1,54-4-2,-5 0 1,5 0 0,8 13-1,-17 12 1,21 8 0,25 4 0,-4-8-1,24-12 0,-16-22 1,-12-28 0</inkml:trace>
    </iact:actionData>
  </iact:action>
  <iact:action type="add" startTime="149467">
    <iact:property name="dataType"/>
    <iact:actionData xml:id="d21">
      <inkml:trace xmlns:inkml="http://www.w3.org/2003/InkML" xml:id="stk21" contextRef="#ctx0" brushRef="#br0">10581 15948 0,'0'0'6,"0"0"4,46-12 0,41-1-1,91-8 1,78-3 0,59-10 0,45 1-1,0-12 0,4 3 1,-21-3 0,13-17-1,0-4 1</inkml:trace>
    </iact:actionData>
  </iact:action>
  <iact:action type="add" startTime="151241">
    <iact:property name="dataType"/>
    <iact:actionData xml:id="d22">
      <inkml:trace xmlns:inkml="http://www.w3.org/2003/InkML" xml:id="stk22" contextRef="#ctx0" brushRef="#br0">18438 14669 0,'0'0'5,"0"0"5,0 0 0,0 0 0,0 0-1,0 0 1,0 0-1,46 4 1,45 0 0,54 8 0,28 5 0,18 4 0,11 3-1,18-3 1,11 0 0,13-5-1,34-7 0,20-1 0,24-12 2,22-9-2,7-7 1,-11-18 0,-47-11 0,-28-13-1</inkml:trace>
    </iact:actionData>
  </iact:action>
  <iact:action type="add" startTime="151833">
    <iact:property name="dataType"/>
    <iact:actionData xml:id="d23">
      <inkml:trace xmlns:inkml="http://www.w3.org/2003/InkML" xml:id="stk23" contextRef="#ctx0" brushRef="#br0">18438 16068 0,'0'0'5,"0"0"4,46-4 1,28-9 0,75-20 0,70-16 0,38-18 2,24-3-3,21 12 0,-8 13 0,16 16 1,-16 16-1,21 13 2,24 21-2,12 12 1,26-8-1,-5-17 1,-3-37 0,-18-70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1-28T00:30:48.6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7898">
    <iact:property name="dataType"/>
    <iact:actionData xml:id="d0">
      <inkml:trace xmlns:inkml="http://www.w3.org/2003/InkML" xml:id="stk0" contextRef="#ctx0" brushRef="#br0">17789 6587 0,'0'0'2,"0"0"-1,0 0 8,0 0 0,0 0 1,0 0-1,41 0 1,-12 4 0,16 0-1,9 0 1,8-4-1,17-4 1,16 0 0,13 0 0,8 0 0,12-1 0,12 1-2,9-4 2,0 0 0,0 0 0,-4-1-1,0-3 1,-4-1 0,-26 5-1,-15 4 2,-13 4-2,-13 0 0,-8 0 1,-4-4-1,-12 0 1,-5 0 0,-20-1 0,-4 1-1,-4-4 0,-5 0 2,-4-9-2,-4-8 1,-12-29-2,-25-41 2,-29-33 1,-33-25-3,-5 12 3,9 25-2,9 13 1,-1 11-1,8 18 1,5 12-1,4 12 1,12 9 0,9 8-1,7 8 2,14 8-2,-1 5 1,8 3-1,1 1 0,3 4 1,-7 0 0,3 0 0,0 4-1,1 0 0,-17 0 2,-9 4-3,-24-4 3,-25 0-1,-25 4-1,-8 4 1,4 13 0,13 12-1,20 4 1,4 5 0,4 3-1,1 1 1,8-1 0,12-3-1,4-5 1,12-8-1,9-4 1,4 0-1,5 4 2,-1 12-1,4 25-1,4 34 1,9 16-1,4 0 1,12-17 0,5-12 0,7-8 0,1-13-1,0-4 0</inkml:trace>
    </iact:actionData>
  </iact:action>
  <iact:action type="add" startTime="29346">
    <iact:property name="dataType"/>
    <iact:actionData xml:id="d1">
      <inkml:trace xmlns:inkml="http://www.w3.org/2003/InkML" xml:id="stk1" contextRef="#ctx0" brushRef="#br0">14193 6703 0,'0'0'7,"0"0"2,0 0-1,0 0 3,0 0-2,0 0 2,0 0-2,0 0 0,0 0 1,0 0-1,50-42 1,-21 42 0,12 0-1,9 0 1,4-4 0,4 0-1,0 0 1,-1-4-1,-3-1 2,0 1-1,-4 0 0,-1-1-2,1 5 2,4 4 0,0 0 0,-1 0-1,1 0 1,-4 0 0,-1-4-1,1 0 0,0 0 0,-1 0 2,-3 0-2,-1-5 1,-3 1 0,-5 4-1,0 0 1,-4 4 0,5 0-1,-1 0 1,4 4-1,5 0 1,3 0-1,5 0 0,0-4 2,0-4-2,4 0 1,0-4-2,-1 0 3,1 3-2,-4 1 2,4 0-2,0 0 1,8 0 0,5 0 0,3 0-1,0-1 2,-3 1-3,-1 0 2,-8 0 0,0 0-1,-4 0 1,-4 4 0,0 0-1,0 0 1,-1 0 0,5 0-1,0 0 1,-8-4-1,-1-1 1,-7 1-1,-5 0 1,4-12 0,5-30-1</inkml:trace>
    </iact:actionData>
  </iact:action>
  <iact:action type="add" startTime="42532">
    <iact:property name="dataType"/>
    <iact:actionData xml:id="d2">
      <inkml:trace xmlns:inkml="http://www.w3.org/2003/InkML" xml:id="stk2" contextRef="#ctx0" brushRef="#br0">7102 6699 0,'0'0'2,"0"0"-1,0 0 8,0 0 1,-46-13 0,30-3-1,-17-9 1,-5-21 0,-11-20 0,7-9-1,13 1 1,13 4 2,12 3-4,8-7 1,12-21 1,13-17-1,9-8 2,15 8-2,10 17 1,19 20-1,9 13 1,0 21-1,-8 20 0,-17 21 2,-8 16-2,4 30 1,-4 33-1,-8 28 2,-17 22-2,-21 24 0,-24 17 1,-42 16 0,-41-8-1,-21-41 1,0-50 0,29-50-1,34-33 1</inkml:trace>
    </iact:actionData>
  </iact:action>
  <iact:action type="add" startTime="43584">
    <iact:property name="dataType"/>
    <iact:actionData xml:id="d3">
      <inkml:trace xmlns:inkml="http://www.w3.org/2003/InkML" xml:id="stk3" contextRef="#ctx0" brushRef="#br0">5178 7440 0,'0'0'6,"0"0"2,0 0 2,0 0 0,0 0 0,0 0-1,0 0 1,58-4 0,0-5-1,8-3 1,13-1-1,16 1 1,12 0 1,17 3-2,5-3 0,-5 4 1,4-1-1,13 5 1,16-4 0,-4-9-1</inkml:trace>
    </iact:actionData>
  </iact:action>
  <iact:action type="add" startTime="44484">
    <iact:property name="dataType"/>
    <iact:actionData xml:id="d4">
      <inkml:trace xmlns:inkml="http://www.w3.org/2003/InkML" xml:id="stk4" contextRef="#ctx0" brushRef="#br0">5463 8346 0,'0'0'5,"0"0"4,0 0 1,0 0 0,0 0-1,63-4 1,7-8 0,42-13-1,20-4 1,0 0 1,5 0-3,4 4 2,3 5 0,9-1-1,-8 0 1,0 0 0,25-8-1,8-20 1,0-30 0</inkml:trace>
    </iact:actionData>
  </iact:action>
  <iact:action type="add" startTime="53816">
    <iact:property name="dataType"/>
    <iact:actionData xml:id="d5">
      <inkml:trace xmlns:inkml="http://www.w3.org/2003/InkML" xml:id="stk5" contextRef="#ctx0" brushRef="#br0">11285 7622 0,'0'0'3,"0"0"-3,0 0 9,0 0 1,0 0-1,62 37 1,16-16 0,26-9-1,3-3 1,-11-5 1,-22-4-2,-4 0 1,5 0-1,8-4 0,12-5 1,0-3 0,-4-1 0,-12 1-1,-17 4 1,-9 4 0,-3-1 1,0 1-3,-1 0 2,5 0-1,4 0 1,8 0-1,9 0 1,3-1 0,-7 1-1,-5 0 1,-4 0-1,-4 0 2,0 0-3,0-5 3,-9 1-2,-3 4 0,-9 0 1,-12 0 0,-4 0-1,-5-1 0,-3 5 2,-5 0-2,0 0 0,-4 0 1,0 0-1,1 0 1,-1 0 1,0 0-2,0 0 0,0 0 1,0 0 0,0 0-1,0 0 1,1 0 0,-1 0-1,-4 0 1,0 0-1,0 0 1,0 0 0,0 0 0,0 0-2,0 0 3,0 0-2,0 0 0,0 0 2,0 0-1,-100 5-1,38 3 1,-37 4 0,-29 5-1,-13-1 1,17 1-1,21-5 2,16 1-2,12-1 1,1 1-2</inkml:trace>
    </iact:actionData>
  </iact:action>
  <iact:action type="add" startTime="66986">
    <iact:property name="dataType"/>
    <iact:actionData xml:id="d6">
      <inkml:trace xmlns:inkml="http://www.w3.org/2003/InkML" xml:id="stk6" contextRef="#ctx0" brushRef="#br0">14557 7394 0,'0'0'3,"0"0"-3,0 0 9,71-12 1,20-9 0,54-12-1,37-9 2,12 1-3,-12 8 2,-16 12 1,-9 17-2,-8 8 1,-9 5 0,-11 3 0,-1 0-1,21-3 0</inkml:trace>
    </iact:actionData>
  </iact:action>
  <iact:action type="add" startTime="67375">
    <iact:property name="dataType"/>
    <iact:actionData xml:id="d7">
      <inkml:trace xmlns:inkml="http://www.w3.org/2003/InkML" xml:id="stk7" contextRef="#ctx0" brushRef="#br0">14826 8330 0,'0'0'4,"0"0"6,0 0 0,0 0 0,0 0-1,79 33 1,20-16-1,38-9 1,20-4 1,17-8-2,8-4 0,8-1 2,0 1-2,-3-4 1,-1-1-1,-8-3 1,-29-5 0</inkml:trace>
    </iact:actionData>
  </iact:action>
  <iact:action type="add" startTime="72080">
    <iact:property name="dataType"/>
    <iact:actionData xml:id="d8">
      <inkml:trace xmlns:inkml="http://www.w3.org/2003/InkML" xml:id="stk8" contextRef="#ctx0" brushRef="#br0">14148 10160 0,'0'0'2,"0"0"1,0 0 5,0 0 3,0 0-2,0 0 1,0 0-1,0 0 1,0 0 0,0 0 0,54-21 0,-21 13-1,16 4 1,5 0 0,16-1-1,5 1 1,-1 0 0,-3 0 1,-5-4-2,4-1 1,5 1-2,12 0 3,8 4-1,8 0-1,-8 4 1,-8 0 0,-12-5-1,-1 1 1,1 0 0,7 0 0,9 4-2,5 0 3,-1 0-1,-21 0 0,1-8-1,-1-25-1</inkml:trace>
    </iact:actionData>
  </iact:action>
  <iact:action type="add" startTime="73691">
    <iact:property name="dataType"/>
    <iact:actionData xml:id="d9">
      <inkml:trace xmlns:inkml="http://www.w3.org/2003/InkML" xml:id="stk9" contextRef="#ctx0" brushRef="#br0">16713 10085 0,'0'0'6,"0"0"3,0 0 1,0 0 0,0 0-1,50 0 1,-34 0-1,1 0 1,-1 0-1,1 0 2,-1 0-2,1 0 1,4 0 0,-1 0-1,1-4 1,0 0 0,-1 4-1,1 0 2,0 0-1,4 0-1,3 0 0,14 0 1,7 0 0,9 0-1,4-4 3,-4 4-3,0 0 0,-8 0 1,-5-4-1,-3 4 1,-9 0-1,0-4 1,-4 4-1,0-5 1,-4 1 0,0 0-1,-1 0 1,1 4-1,0-4 0,0 4 1,4 0 1,0 0-2,4 0 1,-4 0 0,12 0-1,-8 0 3,5 0-5,-1 0 3,0 0-1,0 0 1,1 0 0,-1 0 0,-4 0-1,-4 0 2,0 4-3,-4-4 3,-1 0-2,1 0 0,0 0 1,0 0 0,0 0-1,4 4 1,0-4-1,0 4 1,-5-4 0,1 4-1,8 1 1,-8-5 0,4 4-1,0-4 1,0 4 0,0-4-1,4 4 2,-8-4-2,4 0 0,0 0 0,0 0 1,0 0 0,-8 0-1,3 0 1,1 0 0,0 0-2,-4 0 3,-1 0-2,-3 0 1,-1 0 0,1 0-1,0 0 0,-5 0 1,0 0 1,5 0-2,-9 0 0,5 0 1,3 0 0,1 0 0,-1 0-1,1 0 2,3 0-2,1 0 1,4 0-1,0-4 2,8 4-1,-8 0-2,4-4 1,4 4 2,0 0-2,0 0 0,-4 0 1,0 0 0,-4 0 0,0 0-1,-1 0 1,5 0-1,-8 0 2,0 0-2,-1 0 0,-3 0 1,0 0 0,-5 0 0,0 0-1,1 0 1,-5 0 0,0 0 0,1 0-2,-1 0 3,-4 0-2,0 0 1,0 0-1,0 0 3,1-4-3,-5-5 1</inkml:trace>
    </iact:actionData>
  </iact:action>
  <iact:action type="add" startTime="76700">
    <iact:property name="dataType"/>
    <iact:actionData xml:id="d10">
      <inkml:trace xmlns:inkml="http://www.w3.org/2003/InkML" xml:id="stk10" contextRef="#ctx0" brushRef="#br0">20581 10160 0,'0'0'5,"0"0"5,0 0 0,0 0-1,0 0 1,0 0-1,0 0 1,0 0 0,0 0-1,0 0 1,0 0 1,0 0-2,0 0 0,0 0 0,0 0 2,0 0-2,0 0 1,62-29-1,-33 25 1,4 4-1,9 0 1,3 0 0,1 0-1,-1 0 1,5 0-1,-4 0 2,3-4 0,1-1-3,-1 1 2,-7 0-2,-1 0 3,-4 4-1,-3 0 0,3 0 0,4 0-1,9 0 2,4 0-2,4 0 1,-1 0 0,1 0-1,-8 0 0,0 0 1,-1 0 1,-3-4-2,-1 0 0,1 0 3,-5 4-3,1 0 0,-1 0 2,0 0-2,5 0 0,4 4 1,3 0 0,-3-4-1,-5 0 1,-3 0 0,-9 0-2,0 0 3,-12 0-1,-1 0-1,-3 0 0,-5 0 2,1 0-3,-1 0 4,1 0-4,-1 0 2,5-4 0</inkml:trace>
    </iact:actionData>
  </iact:action>
  <iact:action type="add" startTime="82681">
    <iact:property name="dataType"/>
    <iact:actionData xml:id="d11">
      <inkml:trace xmlns:inkml="http://www.w3.org/2003/InkML" xml:id="stk11" contextRef="#ctx0" brushRef="#br0">14156 9116 0,'0'0'2,"0"0"0,0 0 7,0 0 0,0 0 0,0 0 2,0 0-1,0 0 0,-8 58-1,-5-24 1,-3 11 0,-1 13-1,1 4 1,3-8-1,1-4 1,8-9-1,4-4 3,4 5-4,8 3 2,-3 9 0,11 4-1,9 0 1,21 0-1,28-4 1,26-9-1,8-16 2,-13-16-1,-20-13 0,12-13-1,24-7 0,30-13 1,8 4-1,-16 0 1,-9 12 0,-4 5-1,9-5 1,-1 0 0,-12 1 0,-25-1-1,-20-3 3,-17-9-4,-9-4 1,-16-1 1,-4-3 0,-8 4 0,-9 0-2,-3-4 2,-9-9 0,-5-16 0,-23-29 0,-51-33-1,-54-9 1,-65 17-1,-38 33 1,29 42 0,0 29-2,13 20 3,16 21-2,4 12 1,29 30-1,25 28 1,50 29-1</inkml:trace>
    </iact:actionData>
  </iact:action>
  <iact:action type="add" startTime="88611">
    <iact:property name="dataType"/>
    <iact:actionData xml:id="d12">
      <inkml:trace xmlns:inkml="http://www.w3.org/2003/InkML" xml:id="stk12" contextRef="#ctx0" brushRef="#br0">11496 9949 0,'0'0'2,"0"0"-2,0 0 10,0 0-1,0 0 1,0 0 0,49 4 1,-24 0-3,4 0 2,8 0 0,9-4-1,4 4 0,3-4 1,9 0-1,9 0 1,20 0 1,16 0-1,13 0-1,9 0 1,-1 0-1,17 5 1,20-1 0,13 0-1,4 0 0,0-4 1,4-21 0,17-41 0</inkml:trace>
    </iact:actionData>
  </iact:action>
  <iact:action type="add" startTime="90526">
    <iact:property name="dataType"/>
    <iact:actionData xml:id="d13">
      <inkml:trace xmlns:inkml="http://www.w3.org/2003/InkML" xml:id="stk13" contextRef="#ctx0" brushRef="#br0">14785 10715 0,'0'0'8,"-58"16"1,21-3 0,4-1 2,12-4-2,13-4 0,8 1 1,0-5 0,0 0-1,0 0 2,82 12-2,-32-12 1,16-4-1,21 0 1,29 0-1,8-1 1,0 5 1,0-4-2,9 0 1,16 0-1,12-4 1,0-1-1,1-3 1,7 0 0,1-5-1,4 1 1,8-5 0,-4 0-1,8 0 2,0 1-2,-8 3 1,-8 1 0,-5-1-1,1 0 1,16-3 2,4-5-6,12-21 5,-11-16-1</inkml:trace>
    </iact:actionData>
  </iact:action>
  <iact:action type="add" startTime="113729">
    <iact:property name="dataType"/>
    <iact:actionData xml:id="d14">
      <inkml:trace xmlns:inkml="http://www.w3.org/2003/InkML" xml:id="stk14" contextRef="#ctx0" brushRef="#br0">7590 4757 0,'0'0'1,"0"0"5,0 0 4,0 0 0,0 0 0,-45 20 0,32-20 0,-8 0 0,-16 0 0,-29-4 0,-21-4 0,-20-4 0,-13-1 2,0 1-3,-5-1 1,5-3-1,13-9 2,16-4-1,16-4 0,9 0 0,12 0 0,9-5 0,8-3 1,12 0-2,12 3 2,9-3-2,13-9 1,11-24-1,22-17 1,16-9 1,12 9-1,17 17 1,8 7-2,17 18 2,16 16-3,17 8 3,8 16-2,-8 18 1,-25-1 0,-21 17 0,-41 8 0,-21 25 0,-29 0 0,-28 33 0,-51 17 0,-53-1 0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1-28T00:30:48.6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2046">
    <iact:property name="dataType"/>
    <iact:actionData xml:id="d0">
      <inkml:trace xmlns:inkml="http://www.w3.org/2003/InkML" xml:id="stk0" contextRef="#ctx0" brushRef="#br0">5451 8230 0,'0'0'1,"0"0"3,0 0 5,0 0 1,0 0 0,0 0-1,0 0 1,0 0-1,58-53 1,-13 28 0,13-8 0,13 0-1,7-5 1,5 1 0,-4 0 1,-5 4-2,-12 8 1,-16 8-3,-5 5 4,-8 4-1,-4 3-1,4 1 0,0 0 2,5 0-2,3 0 1,9-4-1,-1-1 2,1 1-2,0 0 1,-5-5-1,-4 5 1,1 0-1,-5 4 1,0-1-1,1 1 2,-5 4-2,4 0 1,4 0 0,5 0-2,8-4 3,8-4-3,8 0 3,0-5-1,-4 1-1,-3-1 1,-10 5 0,-7 4 0,-5 0-1,1 4 1,-1 0-1,0 4 1,5-4-1,-1 0 1,5 0 0,4-4 0,4 0 0,4 0-1,0-5 1,-8 1 0,-5 4-2,-3 0 4,-5 4-4,-4 0 2,5 4-1,3 4 1,5 0 0,8 1-1,4-5 1,8-4-1,5-4 1,-1 0 1,-3-1-2,-9 1 1,-9 4 0,-7 0-1,-5 0 1,-8 0-1,-4 4 0,0-4 1,0-4 1</inkml:trace>
    </iact:actionData>
  </iact:action>
  <iact:action type="add" startTime="70539">
    <iact:property name="dataType"/>
    <iact:actionData xml:id="d1">
      <inkml:trace xmlns:inkml="http://www.w3.org/2003/InkML" xml:id="stk1" contextRef="#ctx0" brushRef="#br0">5695 7833 0,'0'0'3,"0"0"-3,0 0 12,0 0-3,0 0-1,-54-50 1,34 25 1,-9-8 0,-13-4-1,-11-4 1,-14-9 0,-11-8 0,3-4 0,17-4-2,21-5 3,21-3-2,16-1 2,16-8-3,13-3 2,8 3 0,9 0 3,3 0-7,1 4 4,-4 9 0,-9 12 0,-4 21-1,-8 12 1,4 8-1,-4 13 1,8 4-1,12 9 1,21 7 0,25 13-1,9 4 1,-9 9 0,-17-1-1,-16 5 1,-12 3 0,-17 9 0,-9 17-1,-11 12 1,-14 20 0,-24 34 0,-45 33-1,-34 8 0,-16-12 2,29-42-2,25-41 0,28-37 1,18-21 0</inkml:trace>
    </iact:actionData>
  </iact:action>
  <iact:action type="add" startTime="71546">
    <iact:property name="dataType"/>
    <iact:actionData xml:id="d2">
      <inkml:trace xmlns:inkml="http://www.w3.org/2003/InkML" xml:id="stk2" contextRef="#ctx0" brushRef="#br0">8368 7601 0,'0'0'8,"0"0"0,0 0 2,0 0 0,0 0-1,0 0 1,0 0 0,-62-54 0,12 5 0,-12-30 0,-12-16-1,12-5 1,12 1 1,9 8-2,7 12 0,10 5 1,7 7 0,13 5-1,16-4 1,21-13 0,25-7-1,21 3 1,0 16 0,-13 22-1,-8 12 1,-4 12 0,3 9 0,18 3-2,16 5 2,12 13 2,1 11-3,-9 22-1,-12 16 1,-17 16 2,-16 17-1,-13 17-1,-12 20 1,-9 13-1,-12-9 1,-12 1 0,-25 12 1,-42 8-2,-36-4 0,-13-21 1,12-28 1,29-30-2,21-20 1,12-25-1,13-17 1</inkml:trace>
    </iact:actionData>
  </iact:action>
  <iact:action type="add" startTime="75560">
    <iact:property name="dataType"/>
    <iact:actionData xml:id="d3">
      <inkml:trace xmlns:inkml="http://www.w3.org/2003/InkML" xml:id="stk3" contextRef="#ctx0" brushRef="#br0">5315 8226 0,'0'0'1,"0"0"0,0 0 6,0 0 3,0 0-1,0 0 0,0 0 2,0 0-2,66-45 1,-17 28-1,1 1 1,12-5 0,17 0-1,12-4 1,12 1 1,-4 3-1,-12 0-2,-8 0 2,-13 5 0,-4-1 0,0 5-1,9 0 1,7-1-1,9 1 1,-4-1 0,-5 5-1,-11 0 1,-9-1 0,-9 5 0,-3 0-1,-5 0 1,5 0-1,7 0 2,9-5-1,9-3 0,-1 0-1,-4-1 2,-8 1-2,-4 3 1,-4 1 0,-9 4 0,0 4-1,5 0 1,-1 0-1,9 0 0,8-4 2,9-4-2,3-1 1,1 1 0,-1 4 0,-8 0-2,0 4 3,1 0-1,3 0-1,9 0 1,7-4-2,1-5 3,0 1-2,-16 0 1,-9 4 0,-9 0-1,-7-1 0,-5 5 1,-8 0 1,-4 0 0,-4 0-3,0-4 2,0-4 0</inkml:trace>
    </iact:actionData>
  </iact:action>
  <iact:action type="add" startTime="88603">
    <iact:property name="dataType"/>
    <iact:actionData xml:id="d4">
      <inkml:trace xmlns:inkml="http://www.w3.org/2003/InkML" xml:id="stk4" contextRef="#ctx0" brushRef="#br0">5021 8007 0,'0'0'4,"0"0"-4,0 0 9,0 0 0</inkml:trace>
    </iact:actionData>
  </iact:action>
  <iact:action type="add" startTime="88676">
    <iact:property name="dataType"/>
    <iact:actionData xml:id="d5">
      <inkml:trace xmlns:inkml="http://www.w3.org/2003/InkML" xml:id="stk5" contextRef="#ctx0" brushRef="#br0">5459 7796 0,'0'0'7,"0"0"4,46-46-2,-5 17 2,25-4-2,17 0 1,4 4-1,0 8 1,-8 9 0,-13 4-1,-12-1 2,-5-3-1,5-1 0</inkml:trace>
    </iact:actionData>
  </iact:action>
  <iact:action type="add" startTime="89418">
    <iact:property name="dataType"/>
    <iact:actionData xml:id="d6">
      <inkml:trace xmlns:inkml="http://www.w3.org/2003/InkML" xml:id="stk6" contextRef="#ctx0" brushRef="#br0">8149 7667 0,'0'0'6,"0"0"3,66-24 1,-33 11 0,12-3-1,17-1 1,25 0 0,21-3-1,8-1 2,-9 0-2,-16 1 3,-20 3-4,-13 1 1,-5 7 2,5 1-3</inkml:trace>
    </iact:actionData>
  </iact:action>
  <iact:action type="add" startTime="93592">
    <iact:property name="dataType"/>
    <iact:actionData xml:id="d7">
      <inkml:trace xmlns:inkml="http://www.w3.org/2003/InkML" xml:id="stk7" contextRef="#ctx0" brushRef="#br0">6353 7531 0,'0'0'1,"0"0"0,0 0 11,0 0-8,0 0 6,0 0-1,0 0 1,0 0-1,0 0 2,0 0-2,0 0 0,0 0 2,0 0-2,0 0 0,0 0 1,0 0-1,74 0 1,-11 0-1,15 0 2,9 0-2,-13-4 2,1-1-1,8-3-1,16-4 1,17-1 0,8-3-1,-16-1 1,-17 5-1,-21 4 0,-25 3 2,-7 1-1,-5 4 0,0 0-2,4 0 4,21-4-3,4 0 0</inkml:trace>
    </iact:actionData>
  </iact:action>
  <iact:action type="add" startTime="114935">
    <iact:property name="dataType"/>
    <iact:actionData xml:id="d8">
      <inkml:trace xmlns:inkml="http://www.w3.org/2003/InkML" xml:id="stk8" contextRef="#ctx0" brushRef="#br0">12174 3328 0,'0'0'0,"0"0"6,50 0 5,12 0-3,21-8 2,12 8-1,12 0 0,13 0 3,9-8-3,11 8 1,1 0-1,8 0 1,16-8 0,5 8-1,4-9 1,-21 1 0,-8 0-2,-5-1 3,-11-7-1,-13-9-1,-9-8 0,-8-9 2,-3 9-2,-10 0 1,-3 0 0,-12-8-1,-1-1 1,0-7-1,-24-26 2,-17-8-2,-17-8 1,-12-25 0,-8-16-1,0-34 2,-21-8-2,-9 9 1,-3 32 0,8 17-1,-4 17 1,4 16 0,-5 9 0,5 16-1,-8 8 1,4 9 0,-1 16-1,1 8 1,-8 1 0,-9-1-2,-8 0 3,-17 1-2,-4-9 1,1 8 0,-9 1-1,4-1 1,-8 1-1,-21-1 2,-17 1-2,-11 7 0,-14 1 2,5 8-2,-8-8 1,8 8-1,20 0 1,18 8 1,19-8-2,14 8 1,11-8-1,13 0 1,13 0 1,-1 0-2,13 0 0,4 9 2,4-9-2,5 8 1,-1 0-1,5 0 0,-5 17 1,0 17 0,0 16-1,1 8 1,3 17 0,5 24-1,-1 34 1,5 8-1,0 0 2,8-16-3,4-1 3,8 9-2,-7 0 1,-1-17 0,-4-25 0,4-16 0,0-17-2,4-8 2,1-8 0,-5-17 0,0 0 0,0-16-2,0 8 3,0-9 0,-4-7-3,0-1 1,0 0 1,0 0 0,0 1-1,4-1 2,0 0-2,5 1 1,-5-1-1,12 0 1,13 9 0,13 7-1,7-7 2,9 8-2,9-9 0,15 9 1,18 0 0,11-17 0,5 1-2,17-18 2,15 1 1,14-8-2,3-9 0,-12 0 0,-16-8 2,-21 8-2,-13-8 2,-8 16-2,-12 9 0,-8 0 1,-5 8-1,-8-9 2,0 9-2,-8-8 1,-4 0-1,-5-9 1,1 9 0,-5-9-1,-4 9 1,-4 0-1,-8 0 2,-4-1-2,-1 1 0,-3 0 1,0-9-1,-1 1 1,5-9 0,4-25-1,-5-33 1,-7-16-1,-13 0 0,-4-9 2,-9 0-1,-8-24 0,-8-1-1,-4 1 1,-4 32 1,4 18-3,4 15 1,8 9 1,-3 9-1,3-1 2,0 0-2,1 17 0,-1 8 2,4 1-2,1 7 1,-1 0 0,5 1-1,-5 8 0,1-1 0,-1 1 3,-4 0-4,-3-1 2,-14-7 0,-15-1-1,-14-16 1,-11 0 0,-9 0-1,-21 8 1,-24 0 0,-21 0-1,-13 17 2,-12 8-2,1 8 0,-1 9 3,16 0-4,22 7 1,11 1 2,14 8-2,19-8 1,22 0-1,16-17 1,17 1 0,16-1-1,-4-8 1,12 0 0,5 0 0,4 0-2,3 0 2,-3 0 0,4 0-1,0 8 1,-4-8 0,-1 8-1,1 9 1,0 16-1,4 17 2,4 49-3,4 34 3,4 32-2,9 17 1,-1 1 0,1-9 0,-9-9-1,-4-41 1,4-16 0,5-25 0,-1-9-1,-4-24 1,1-17-1,-1 0 2,-4-16-3,0-1 3,0 1-1,1-9 0,-1 1-1,0-1 1,0 0-1,0 0 0,4 1 1,9-1 0,4 8-1,16 1 2,17-9-2,28 9 1,43-17-1,40-8 0,38-17 1,16 0 0,0-8 0,-8 0 1,-16 0-2,-17 8-1</inkml:trace>
    </iact:actionData>
  </iact:action>
  <iact:action type="add" startTime="120361">
    <iact:property name="dataType"/>
    <iact:actionData xml:id="d9">
      <inkml:trace xmlns:inkml="http://www.w3.org/2003/InkML" xml:id="stk9" contextRef="#ctx0" brushRef="#br0">14334 8119 0,'0'0'1,"0"0"-1,0 0 7,0 0 3,0 0 0,0 0 0,0 0 0,0 0-1,0 0 1,0 0-1,41-4 1,-28 4 0,3 0-1,13 4 0,8 0 2,21 0-2,13 0 1,16 0 0,24 5 0,13-1 0,-8 0-1,-4 0 1,-17-3-1</inkml:trace>
    </iact:actionData>
  </iact:action>
  <iact:action type="add" startTime="121153">
    <iact:property name="dataType"/>
    <iact:actionData xml:id="d10">
      <inkml:trace xmlns:inkml="http://www.w3.org/2003/InkML" xml:id="stk10" contextRef="#ctx0" brushRef="#br0">16767 7531 0,'0'0'5,"0"0"5,0 0-1,0 0 1,0 0-1,0 0 1,0 0 0,0 0-1,0 0 1,0 0 0,87 29 0,-5-25-1,34 0 1,8 0-1,0-4 1,-8 0 1,-4 0-2,-4 0 0,-13-4 0</inkml:trace>
    </iact:actionData>
  </iact:action>
  <iact:action type="add" startTime="150072">
    <iact:property name="dataType"/>
    <iact:actionData xml:id="d11">
      <inkml:trace xmlns:inkml="http://www.w3.org/2003/InkML" xml:id="stk11" contextRef="#ctx0" brushRef="#br0">14826 7531 0,'0'0'6,"0"0"-6,0 0 7,0 0 2,0 0 1,0 0 1,0 0-3,0 0 2,0 0-1,0 0 1,0 0 1,0 0-2,0 0 1,0 0 0,0 0-1,0 0 1,58 29-1,-21-25 1,9 0 0,8 0-2,0-4 3,-1 0-1,1 0 0,-4-4-1,-5 0 0,-8 0 3,-3 0-3,-1-1-1,0 1 3,0 0-2,-4 0 1,4 0-1,-8 0 1,4 0 0,4-1-1,0 1 1,4 0 0,0 4 0,1 0-2,3 0 3,5 0-3,-1 0 3,1 0-1,-1 0 0,-12 0 0,4 0-2,-12 0 4,4 0-3,4 0 0,5 0 1,-1 0-1,8 0 1,1 0 1,8 0-2,3 4 1,6 0-2,-6 1 3,1-1-1,-4-4 0,-4 0-1,-9 0 1,1 0-1,-1 0 0,-4 0 1,0 0 1,1-4-2,-1 4 0,0 0 2,5 0-2,3 0 1,9 4 0,4 0-2,-9 0 2,5 0 0,-4 0-1,-9-4 2,-8 0-3,-4 0 5,0 0-6,0 4 3,0 1 0,4-1-1,4 0 1,5-4 0,3 4 0,9 0-1,4 0 0,8 0 1,0 1 0,-3-5-1,-6 0 1,-7 0 0,0 0-1,-1 0 1,1 0-1,4 0 2,0 0-2,4-5 1,-1 5-1,1-4 1,0 4-1,0 0 1,0-4-1,-8 0 2,-1 0 0,-3 0-3,-5 0 1,5-1 0,-13 5 2,4 0-1,5-4-1,3 0 2,9 0-3,4 0 3,4 4-1,4 0-1,-4-4 1,-4 4-2,-8 0 3,-5 0-1,-3 0-1,-5 0 1,4 0 0,1 4-1,-1-4 1,4 0-1,5 0 1,-9 0 0,5 0-1,-5 0 1,5 0 1,-13 0-2,4 0 0,0 0 0,1 0 2,-1 0-1,-4 0-1,0 0 2,0-4-3,-4 0 2,4-1 0,0 1-1,5 0 2,3 0-2,4 0 0,1 0 1,4 4 0,-9-4 0,0 4-1,1 0 1,-1-4 0,-8 4-1,0 0 0,-4 0 1,0 0 0,-4 0 0,-4 0-2,-5 0 2,1 0 1,-1 0-3,-3 0 3,-1 0-3,1 0 4,-1 0-3,9 0 0,-9 0 2,9 0-1,-1 0-2,5 0 2,4 0-1,4 0 2,5 4-2,3 0 1,0-4-1,-3 4 1,-5-4-1,0 4 2,0 0-2,-4 0 1,0 0-1,-9 1 1,1-1-1,0 0 1,-5 0-1,1 0 2,0 0-2,-1 0 0,1 1 2,-5-1-3,5 0 3,-9 0-3,4-4 3,-3 0-2,-1-4 1</inkml:trace>
    </iact:actionData>
  </iact:action>
  <iact:action type="add" startTime="152501">
    <iact:property name="dataType"/>
    <iact:actionData xml:id="d12">
      <inkml:trace xmlns:inkml="http://www.w3.org/2003/InkML" xml:id="stk12" contextRef="#ctx0" brushRef="#br0">13444 8322 0,'0'0'6,"0"0"4,0 0-1,0 0 1,0 0 0,58 20-2,-20-11 3,3-1 0,4 0-3,1 0 2,-5-3 0,5-1-1,-9 0 1,9 0 0,3 4 1,9 5-2,8 3 0,5 1 1,11-5 0,9 1 0,5-5-2,-5 0 4,4 0-3,-4 1 0,0-5 1,4 0 0,0-4-1,0 0 2,0 0-3,-3 0 2,-6 4 0,-7 0-1,0 0 1,-5 1 0,5-5-1,-1-5 1,5 1-2,0 0 3,-9 4-1,-8 0 0,1 4-1,-5 0 1,0 1 0,0-5 0,0 0-1,8-5 1,5 1-1,-1 0 1,-3 0-1,-5 4 2,4 4-1,5 0-1,-5 0 2,4-4-2,1 0 0,3-4 2,9 0-2,0 0 0,-4 0 1,-4 4 0,-1 4-1,-8 0 2,1-4-1,-1 0-1,0-8 1,5 0 0,-1-1-1,1 5 0,-5 4 1,5 0 0,-1 4 0,5 0-1,4 1 1,3-5-1,5-5 2,0 1-3,5 4 2,7 4 0,9-4 0,20-12-1,34-25 1,32-38 0</inkml:trace>
    </iact:actionData>
  </iact:action>
  <iact:action type="add" startTime="158225">
    <iact:property name="dataType"/>
    <iact:actionData xml:id="d13">
      <inkml:trace xmlns:inkml="http://www.w3.org/2003/InkML" xml:id="stk13" contextRef="#ctx0" brushRef="#br0">16833 7340 0,'0'0'2,"0"0"2,0 0 9,0 0-9,0 0 6,0 0-1,0 0 0,0 0 1,0 0 0,0 0 0,0 0-1,0 0 1,0 0 0,0 0 0,54-8-1,-29 4 0,3 4 1,10 0 0,11 0-1,13 4 2,9 4-2,7 1 1,-3-1 0,-9-4 0,-8-4-1,-8 0 1,-9 0 0,-4 0-1,-8 0 1,-4 0-1</inkml:trace>
    </iact:actionData>
  </iact:action>
  <iact:action type="add" startTime="163931">
    <iact:property name="dataType"/>
    <iact:actionData xml:id="d14">
      <inkml:trace xmlns:inkml="http://www.w3.org/2003/InkML" xml:id="stk14" contextRef="#ctx0" brushRef="#br0">17553 7274 0,'0'0'2,"0"0"0,0 0 8,0 0-2,0 0 3,0 0-1,0 0-1,0 0 0,0 0 1,0 0 0,41 17-1,-28-13 1,3 0 0,5 0 0,4 0 1,-1 0-3,5 5 1,0-1 2,-4 0-1,0-4-1,-4 0 1,-1 5 0,5-1-1</inkml:trace>
    </iact:actionData>
  </iact:action>
  <iact:action type="add" startTime="189732">
    <iact:property name="dataType"/>
    <iact:actionData xml:id="d15">
      <inkml:trace xmlns:inkml="http://www.w3.org/2003/InkML" xml:id="stk15" contextRef="#ctx0" brushRef="#br0">14429 7510 0,'0'0'3,"0"0"-3,-45-8 10,36 4-1,5 0 0,4-1 2,0 5-2,0 0 1,0 0 0,128-20-1,-57 11 1,7 1-1,18 0 2,19 4-2,14 4 2,-1 0-2,-12 0 2,-21-4-2,-25 4 3,-20 0-5,-13 0 3,-12 0 1,-4 0-2,-5 0 1,-8 0-1,-3 0 1,-1 0 0,-4 0-1,0 0 1,0 0-1,0 0 1,-116-13-1,12 1 1,5-1 0,21 1 0,20 4-2,20 3 3,14 1-2,7 0 0,9 4 1,4 0-1,4 0 2,0 0-2,0 0 1,0 0 0,99-8 0,-45 4-1,4-5 2,-5-3-1,-7 0-2,-5-5 2,-16 0 0,0 1 0,-4-5 0,-5 1 2,-3-5-5,-1-4 1,-4-9 3,1-3-1,-5-9 0,-8 1 0,-5-5-1,-11-8 0,-5 0 2,-8 0-2,-5 4 0,-3 4 0,-4 8 2,-9 5-1,0 8-1,4 8 2,5 4-3,8 9 3,3 3-2,10 5 0,3 4 2,4 4-2,-3 9 0,-5 28 2,-4 71-2,4 87 2,13 70-1,12 37-1</inkml:trace>
    </iact:actionData>
  </iact:action>
  <iact:action type="add" startTime="191299">
    <iact:property name="dataType"/>
    <iact:actionData xml:id="d16">
      <inkml:trace xmlns:inkml="http://www.w3.org/2003/InkML" xml:id="stk16" contextRef="#ctx0" brushRef="#br0">12886 9352 0,'0'0'5,"0"0"5,0 0 0,0 0-1,74-8 1,-12 0 0,13 0 0,-1-1 0,-7 5 0,-1 0-1,-4 4 2,16 0-2,22 0 0,16 0 2,-1 0-1,-3 0 0,-4 0-1,-1 0 1,13 0 0,13-4-2,-5 0 2,-4 0 0,0-5-1,4-3 2,5 0-2,-1-1 1,-16 1-1,-29 3 1,-21 5-2,-20 0 3,-9 4-1,-4 0-1,-8 0 1,0 0-1,-5 0 1,-3 0 0,-5 0-2,-3 0 3,-1 0-3,0 0 3,-4 0-2,0 0 1,5 0 1,-9 0-3,4 0 2,-4 0 0,0 0-1,0 0 0,0 0 1,0 0-1,0 0 1,0 0 0,0 0 0,-91-29 0,12 25-1,-20 0 0,-13 4 2,5 0-3,7 0 3,1 4-2,-4 4 2,-5 1-2,0 3 1,13-4 0,17 1-2,16-5 3,12-4-1,13 0-1,-1-4 1,5-1 0,0 1-1,-4 0 1,-4 0 0,-17 0 1,-4 4-3,-9 0 2,-3 0 0,-1 0 0,9 0 0,4-4-1,8 0-1,5 4 3,7 0-1,1 0 0,0 0-1,3 0 1,5 0-1,4 4 1,4-4-1,5 0 1,3 0-1,5 0 2,4 0-2,3 0 0,1 0 1,4 0-1,0 0 1,0 0-1,0 0 1,0 0 0,116 20 0,-25-7-1,33-1 1,17 1 0,-5-9-1,-3-4 1,3-4 0,1 0-1,4-5 1,-21 5-1,-21 0 2,-16 4-2,-9 0 2,5 4-2,8 0 0,4 0 1,-5-4-1,-11 0 1,-13 0 0,-8 0-1,-9 0 1,-16 0-1,0-4 1,-4-8 0,4-25-1</inkml:trace>
    </iact:actionData>
  </iact:action>
  <iact:action type="add" startTime="194987">
    <iact:property name="dataType"/>
    <iact:actionData xml:id="d17">
      <inkml:trace xmlns:inkml="http://www.w3.org/2003/InkML" xml:id="stk17" contextRef="#ctx0" brushRef="#br0">11430 7527 0,'0'0'2,"0"0"-2,0 0 9,0 0 1,0 0-1,0 0 2,49 0-1,-16 0-1,9 0 1,3 0 0,1 0-1,3 0 1,-11 4 0,3 0-1,0 0 0,5 0 1,3 0 1,9 0-3,17 1 2,16-1-1,4 0 1,-8 0 0,-8 0 0,-22 4 0,-3 1 0,-4-1 0,0 0 0,3 5-1,5-5 0,8 0 0,1-4 2,3-4-1,-8-4-1,0 0 1,-8 4-1,-4 0 1,-5 0-1,-4 0 2,-3 0-2,-1 0 1,0 0-1,4 0 0,5 0 2,4 4-2,8-4 1,4 0-1,-4 0 1,-1 0 1,-3-4-2,4-4 0,-12-5 0</inkml:trace>
    </iact:actionData>
  </iact:action>
  <iact:action type="add" startTime="208986">
    <iact:property name="dataType"/>
    <iact:actionData xml:id="d18">
      <inkml:trace xmlns:inkml="http://www.w3.org/2003/InkML" xml:id="stk18" contextRef="#ctx0" brushRef="#br0">17296 9489 0,'0'0'2,"0"0"-1,0 0 12,0 0-7,58-21 3,-25 13 1,9 0-1,-1 0 1,5-1-1,-1 1 1,1 0 0,-1-1-1,9 1 1,12 0 1,17 4 2,20 0-5,-3-5 0,-5 5 1,-13 0 0,-7 0 2,-5 4-1,9 0-1,16 4 1,8 0 0,1-4 0,-5 0-1,-12-4 1,-8 0-1,-13 0 1,0 4 0,4 0-1,13 0 1,4 0 0,4 0-2,0 0 4,4-4-3,9-5 1,-5 1-1,9 0 1,-1 0-1,1 3 0,-17 5 1,-13 0 0,-7 0 0,-5 0-1,4 0 1,13-4-1,20-8 1,22-21 0,3-29-1</inkml:trace>
    </iact:actionData>
  </iact:action>
  <iact:action type="add" startTime="239151">
    <iact:property name="dataType"/>
    <iact:actionData xml:id="d19">
      <inkml:trace xmlns:inkml="http://www.w3.org/2003/InkML" xml:id="stk19" contextRef="#ctx0" brushRef="#br0">3461 4819 0,'0'0'2,"0"0"0,0 0 8,0 0-1,0 0 1,0 0-1,0 0 1,0 0 0,0 0 0,50 41-1,-9-28 0,9-5 2,16-4-2,0 0 1,0-4 0,-8 0-1,8 0 3,-8 4-2,8 1-2,9-1 2,8 0 0,16-4-2,-8-4 2,8 0 1,-16-1-2,-13 5 0,-8 5 2,5-1-3,-1 0 2,8-4 0,9-4 0,4-5-2,-4 1 3,-9 0-1,-12 4-1,-8 0 1,-4 4-1,-1 4 1,1 0 0,4 0 0,8-4-1,8 0 1,9-4 0,4-4 0,-5-1-1,-8 1 0,-12 4 0,-4 0 1,-4 4 0,-1 0-1,5 0 1,8-4 0,9-1-2,11-3 3,9-4-1,-4-5-1,0-4 1,-4 1-1,4 3 0,4 1 1,0-1 0,0 5 0,-8 3-2,-5 5 2,-7 0 1</inkml:trace>
    </iact:actionData>
  </iact:action>
  <iact:action type="add" startTime="244455">
    <iact:property name="dataType"/>
    <iact:actionData xml:id="d20">
      <inkml:trace xmlns:inkml="http://www.w3.org/2003/InkML" xml:id="stk20" contextRef="#ctx0" brushRef="#br0">4048 4645 0,'0'0'3,"0"0"-3,-82-21 9,16 5 0,-25-9 1,8 0-1,17 4 2,16 1-1,17-5 0,0-4-1,8-4 1,8 0-1,1-9 1,-1 1-2,9-9 3,0 9-1,-1-9 0,9-8-1,9 0 0,-1-8 3,25-17-2,25-8 0,33 0-1,25 8-1,0 25 3,8 17-2,12 16 1,-7 17 0,3 16-1,-8 25 2,-29 17-1,-24 32 0,-34 26-2,-33 33 3,-54 33-1,-49 33 0,-42-21-1,1-37 0,-9-33 1,8-33 0,25-46-1,25-45 1,25-38-1</inkml:trace>
    </iact:actionData>
  </iact:action>
  <iact:action type="add" startTime="245380">
    <iact:property name="dataType"/>
    <iact:actionData xml:id="d21">
      <inkml:trace xmlns:inkml="http://www.w3.org/2003/InkML" xml:id="stk21" contextRef="#ctx0" brushRef="#br0">6374 695 0,'0'0'5,"0"0"4,0 0 0,0 0 1,70 42 0,4 7-1,22 17 2,-1 9-2,-17-9 2,-16 0-3,-12-8 3,-17-8-1,-4 0-1</inkml:trace>
    </iact:actionData>
  </iact:action>
  <iact:action type="add" startTime="245826">
    <iact:property name="dataType"/>
    <iact:actionData xml:id="d22">
      <inkml:trace xmlns:inkml="http://www.w3.org/2003/InkML" xml:id="stk22" contextRef="#ctx0" brushRef="#br0">7938 1068 0,'0'0'6,"0"0"3,0 0 1,0 0 0,0 0 0,0 0 0,0 0-1,-50 0 0,29 8 3,-12 0-4,-21 25 2,-24 25-1,-17 42 1,12 7 1,33-15-1,30-26 0,20-17-3,12 1 3,9-8 0,12-1-1,16-8 1,30-25 0,45-24-1,75-84 1</inkml:trace>
    </iact:actionData>
  </iact:action>
  <iact:action type="add" startTime="246228">
    <iact:property name="dataType"/>
    <iact:actionData xml:id="d23">
      <inkml:trace xmlns:inkml="http://www.w3.org/2003/InkML" xml:id="stk23" contextRef="#ctx0" brushRef="#br0">9080 389 0,'0'0'6,"0"0"3,0 0 1,0 0-1,-67 58 1,-11 33 0,-55 74 0,-3 26-1,32-1 1,26-7-1</inkml:trace>
    </iact:actionData>
  </iact:action>
  <iact:action type="add" startTime="248530">
    <iact:property name="dataType"/>
    <iact:actionData xml:id="d24">
      <inkml:trace xmlns:inkml="http://www.w3.org/2003/InkML" xml:id="stk24" contextRef="#ctx0" brushRef="#br0">11566 4881 0,'0'0'6,"0"0"3,0 0 1,0 0-1,46-4 1,-1 0-1,13 0 1,12 4-1,17-5 2,25 1-1,20-8 1,9-5-2,-21 5 0,-21 4 2,-12 3-1,0 5-1,4 0 1,17-4-1,-1 0-1,-3 4 3,-5 0-1,9 4 0,7-4-1,22-4 1,-1-4-1,-11 4 1,-26 4-1,-4 4 2,8 4-2,9 5 1,12-5-1,0 4 0,9 1 2,3-5-1,17-4-1,13-4 1,28-8-1,38-17 1,0-8-2,-5-13 3</inkml:trace>
    </iact:actionData>
  </iact:action>
  <iact:action type="add" startTime="250737">
    <iact:property name="dataType"/>
    <iact:actionData xml:id="d25">
      <inkml:trace xmlns:inkml="http://www.w3.org/2003/InkML" xml:id="stk25" contextRef="#ctx0" brushRef="#br0">10569 521 0,'0'0'5,"0"0"4,0 0 1,0 0-1,0 0 1,0 0-1,0 0 1,0 0-1,-29 91 1,8-8 1,1 8-2,7-16 1,5-9 0,8 0 0,4 0-1,8 1 1,9 7 0,4-7-2,8-10 3,4 1-2,-4-16 1,1-1 0,-10-16-2,-11 0 3,-9 0-1,-8-9-1,-17 26 1,-49 24-1,-63 17 1,-24 0 0,8-34 0,54-32-1,41-25 1</inkml:trace>
    </iact:actionData>
  </iact:action>
  <iact:action type="add" startTime="251179">
    <iact:property name="dataType"/>
    <iact:actionData xml:id="d26">
      <inkml:trace xmlns:inkml="http://www.w3.org/2003/InkML" xml:id="stk26" contextRef="#ctx0" brushRef="#br0">10656 654 0,'0'0'6,"0"0"3,66 0 0,58-25 1,91-25 1,46-24-1,-25-1-1,-54 9 0</inkml:trace>
    </iact:actionData>
  </iact:action>
  <iact:action type="add" startTime="252163">
    <iact:property name="dataType"/>
    <iact:actionData xml:id="d27">
      <inkml:trace xmlns:inkml="http://www.w3.org/2003/InkML" xml:id="stk27" contextRef="#ctx0" brushRef="#br0">3411 5415 0,'0'0'5,"0"0"4,0 0 2,0 0-2,0 0 0,0 0 1,0 0 0,0 0-1,67 37 1,-26-28-1,17-1 1,8 0 0,9-4 0,-1 5-1,0-1 2,1 0-2,16 0 0,0 1 1,8-9 0,9 0 0,-1 0-1,1 4 2,8 0-2,12 0 1,13-8 1,-1 0-3,9 0 2,-8 0 0,0-1-1,8-3 1,4-8-1,0-5 1,4-4 1,0 0-2,-4 0 1,-16 5-1,-9 3 1,-8 5 0,0 3-1,4 1 1,9 0-2,11-9 3,9-8-1,21-12-1</inkml:trace>
    </iact:actionData>
  </iact:action>
  <iact:action type="add" startTime="255801">
    <iact:property name="dataType"/>
    <iact:actionData xml:id="d28">
      <inkml:trace xmlns:inkml="http://www.w3.org/2003/InkML" xml:id="stk28" contextRef="#ctx0" brushRef="#br0">11285 5738 0,'0'0'2,"0"0"-2,0 0 6,0 0 3,0 0 1,0 0-1,0 0 0,0 0 1,66 4 2,4 0-3,34-8 1,12 0-1,-1-4 2,9 4 0,5-1-2,11 1 2,-3 0-3,-17 0 2,-17 0 0,-3 4 0,11-4-1,18 0 0,3-1 2,-4 1-2,-12 0 1,-8 4-2,3 4 1,1 0 1,12-4 1,-12 5-1,-4-1-1,-17 4 1,4 0-1,8 1 1,5-1 1,-1-4-2,-12-4 0,-12 0 1,-17 0 0,-12 0-1,4 0 1,8 4 0,21 4-1,25 1 2,12-5-1,4-4-1,13 4 1,20 0 0,1 0-1,20 0 1,16 1-1,5-5 1,4 0-1,20 0 1,5-9-1,0-3 1</inkml:trace>
    </iact:actionData>
  </iact:action>
  <iact:action type="add" startTime="258617">
    <iact:property name="dataType"/>
    <iact:actionData xml:id="d29">
      <inkml:trace xmlns:inkml="http://www.w3.org/2003/InkML" xml:id="stk29" contextRef="#ctx0" brushRef="#br0">4553 6670 0,'0'0'8,"0"0"0,0 0 2,0 0-1,62-13 1,-20 5 0,7 0 0,1-1 0,4 1-1,12 0 1,13 4 0,12-1 1,4-3-3,0 0 3,-8-5-2,-9 1 1,-7 0 0,7-1 0,13 1-1,13-5 1,8-8-2,-5 1 3,-12-5-1,-16 4-1,-5 0 0,-3 4 2,7-4-2,5-4 1,-13-4-1,1 0 1,-26 4-1,-3 0 1,-9-4 0,-9 0-1,-3-4 2,-4-17-1,-1-12-1,-3-9 1,-9 1-1,-8 7 2,-13 1-1,-16 8-1,-12 8 1,-13 1 0,0 11 0,0 9 0,8 5-1,5 7 0,-1 5 1,5 3 0,-5 5-1,-3 4 1,-9 4 0,-13 5-2,-3-1 3,-1 4-2,9 1 1,8-1 0,4 5-1,5-1 1,3 5 0,1 8 0,-5 12-1,-8 13 1,-4 12 0,0 5-1,0 3 0,-4 1 1,0-1 0,4-3-1,8-5 2,12-8-2,9-4 2,13-4-3,11-5 2,13 1 1,17 12-1,37 8-1,29-12 0,16-21 0</inkml:trace>
    </iact:actionData>
  </iact:action>
  <iact:action type="add" startTime="262375">
    <iact:property name="dataType"/>
    <iact:actionData xml:id="d30">
      <inkml:trace xmlns:inkml="http://www.w3.org/2003/InkML" xml:id="stk30" contextRef="#ctx0" brushRef="#br0">18637 1101 0,'0'0'3,"0"0"-1,54-8 7,-9-1 1,9-7-1,4-9 2,-9-8-1,-3-9-1,-17-7 1,-17-9-1,-24 8 1,-38-16 1,-37 0-2,-16 24 1,4 26-1,-5 40 1,-12 26 0,5 33-1,28 16 1,37 1-2,34-9 3,20-8-1,21-1-1,17-15 1,8-26-1,12-8 1,12-25 0,26-24 0,24-26 0,-4-15-1,-33-10-1,-33 18 3,-21 15-1,-12 1 0,-12 17-1,-5-1 1,-4 9 0,0 8-1,0 8 2,5 9-3,7 24 2,13 42 1,21 25-2,32-1 0,47-7 1</inkml:trace>
    </iact:actionData>
  </iact:action>
  <iact:action type="add" startTime="264110">
    <iact:property name="dataType"/>
    <iact:actionData xml:id="d31">
      <inkml:trace xmlns:inkml="http://www.w3.org/2003/InkML" xml:id="stk31" contextRef="#ctx0" brushRef="#br0">17503 2177 0,'0'0'6,"0"0"3,0 0 0,0 0 2,46 0-1,-17 9-1,4-9 1,12 8-1,13 0 1,4 0 0,17-8-1,8 0 1,4 0 1,-4 0-3,-5-8 4,-11 0-4,-9 8 3,4 8-2,8 0 1,9 1 0,8-9-1,0 0 0,4 0 1,1-9-1,-5 9 1,12 9 0,5-1-1,12 0 1,4-8 0,8 9 0,9 7-1,-1 1 1,1 8 0,-9-9-1,-12-8 1,-16 9-1,-13-9 1,-21 9 0,-16-9-1,-17 9 1,-20-17-1,-13 0 1</inkml:trace>
    </iact:actionData>
  </iact:action>
  <iact:action type="add" startTime="264857">
    <iact:property name="dataType"/>
    <iact:actionData xml:id="d32">
      <inkml:trace xmlns:inkml="http://www.w3.org/2003/InkML" xml:id="stk32" contextRef="#ctx0" brushRef="#br0">17714 1664 0,'0'0'6,"0"0"3,0 0 0,0 0 2,0 0-2,0 0 1,54 0-1,20 0 1,34 0 1,29-8-2,20-1 1,-4 1 1,4 8-2,-8 0-1,16 8 2,1-8 0,4 17-1,-1-9 2,-16 1-2,-4-9 0,-8 8 2,-21-8-2,-21 8-1,-12-8 3,-12 8-1,-9-8-1</inkml:trace>
    </iact:actionData>
  </iact:action>
  <iact:action type="add" startTime="270660">
    <iact:property name="dataType"/>
    <iact:actionData xml:id="d33">
      <inkml:trace xmlns:inkml="http://www.w3.org/2003/InkML" xml:id="stk33" contextRef="#ctx0" brushRef="#br0">14268 6384 0,'0'0'2,"0"0"-1,0 0 9,0 0 0,0 0 0,45 12-1,-16-8 0,8 1 2,1-5-2,3 0 1,0 0 1,1-5-2,-1 5 0,-4-4 1,1 4 0,-1 0-1,8 0 2,-7 0-1,7 0 0,9 0-2,8 0 2,12 0-2,5 0 3,0 0-1,-5 0-1,-8 0 1,-4 0 0,-8 4-1,0 1 1,4 3-1,4 0 1,8 0-1,9 1 1,0-1 0,-5-4-1,-4 0 2,-8-4-2,-8 0 1,-4 0 0,-9 0 0,1 4 0,3 1-2,5-1 3,8 4-2,8 0 1,0-4-1,0 1 1,0-1 0,-8-4-1,-8 0 1,-4 0-1,-5 0 1,0 0-1,-3 0 0,3 0 2,4 0-1,5 4-1,4 0 0,4 0 2,4 0-2,0-4 1,-4 0-1,-9 0 0,-3 0 1,-5 0 0,-3 0 0,-1 0 0,-4 0 1,0 0-3,0 0 1,0 0 1,0 0 0,0 0-1,5 0 0,3 0 2,17 0-2,-4 0 1,8 0 0,4 0-2,0-4 3,-8 0-1,-4 0-1,-9 0 1,-3 0-1,-5-1 0,4 1 3,-8 0-3,13 0 1,8 0-2,12 0 2,8-5-1,1 1 1,-1 0 0,-7 4-1,-9 0 0,-9-1 1,1 1 0,-5 0 0,9 0-1,8 0 1,17 0-1,16 0 1,0-9 0,4-3-1</inkml:trace>
    </iact:actionData>
  </iact:action>
  <iact:action type="add" startTime="275393">
    <iact:property name="dataType"/>
    <iact:actionData xml:id="d34">
      <inkml:trace xmlns:inkml="http://www.w3.org/2003/InkML" xml:id="stk34" contextRef="#ctx0" brushRef="#br0">11359 6574 0,'0'0'3,"0"0"-3,0 0 10,0 0-1,0 0 1,0 0-1,0 0 1,50-29-1,-21 21 0,4-4 2,8 3-1,5 1-1,3 0 1,5 0-1,-4 3 1,4 1 0,-5 4 1,5 0-2,12 4 1,17 1-2,16-1 4,13 4-3,0-4 1,-13-4-1,-4 0 1,-12 0-1,8 0 1,0 4 0,0 0 0,-4 1-1,-13-5 2,-7 0-2,-14 0 0,-3-5 1,-13 1-1,-4 0 1,-4 0-1,-4 4 1,4 0 1,-8 0-2</inkml:trace>
    </iact:actionData>
  </iact:action>
  <iact:action type="add" startTime="280082">
    <iact:property name="dataType"/>
    <iact:actionData xml:id="d35">
      <inkml:trace xmlns:inkml="http://www.w3.org/2003/InkML" xml:id="stk35" contextRef="#ctx0" brushRef="#br0">5008 10802 0,'0'0'3,"0"0"-3,0 0 9,0 0 1,0 0-1,0 0 1,62 12 0,-8 0-2,17 5 3,-1-5-1,-4 1-1,-12-5 2,-4 0-2,-5 1 1,9-1 0,4 0 1,12 1-3,5-1 2,3 0 0,-3-4 0,-5-4-1,-4-4 1,-4 0 0,0-4-1,9-1 1,3 1 0,17 0 0,8 0-1,5-5 1,-5 1-1,-8-1 2,0 1-2,0-1 0,8-3 1,9-1 0,0 1-1,-9-1 0,-16 5 1,-21 3 0,-13 5-1,-3 0 1</inkml:trace>
    </iact:actionData>
  </iact:action>
  <iact:action type="add" startTime="281522">
    <iact:property name="dataType"/>
    <iact:actionData xml:id="d36">
      <inkml:trace xmlns:inkml="http://www.w3.org/2003/InkML" xml:id="stk36" contextRef="#ctx0" brushRef="#br0">5087 13294 0,'0'0'7,"0"0"1,0 0 2,0 0 0,0 0 0,0 0-1,41 0 1,-24 0 0,8 0-2,4 0 3,0 0-1,4 0-1,0 0 1,4 0-1,0 0 1,1 4-1,3 0 0,0 0 1,5 1 1,8-1-2,4 0 1,8 0 0,4-4 0,0 0-1,5 0 2,-1 0-2,-7 0 1,3 0-1,4 0 1,13-4-1,4 0 2,9-5-2,-5 1 0,-17 0 1,-3 0 0,-9-1 0,0 1-1,21 4 1,41 4-1</inkml:trace>
    </iact:actionData>
  </iact:action>
  <iact:action type="add" startTime="296277">
    <iact:property name="dataType"/>
    <iact:actionData xml:id="d37">
      <inkml:trace xmlns:inkml="http://www.w3.org/2003/InkML" xml:id="stk37" contextRef="#ctx0" brushRef="#br0">5087 10487 0,'0'0'6,"0"0"3,0 0 1,0 0-1,0 0 2,0 0-1,0 0-2,0 0 3,0 0-2,74 21 1,-28-17-1,4 0 1,-5 0 0,1 0-1,-5 4 1,0 1-1,-8-1 0,5 0 2,-1 1 0,8-1-3,13 0 9,4-4-14,13-4 7,4 0 1,-1 0-3,-8 0 2,-7 4-1,-10 1 1,-7-1-1,-1 0 2,5-4-2,4 0 1,8-4-1,8 0 2,9-1-1,-9 1-1,-8 0 2,-8 4-4,-4 0 4,-9 0-1,0 0-1,1 4 1,-5-4-1,8 0 1,1 0 0,8-4 0,8 0-1,4 0 0,4-4 2,-3-1-1,-5 5-2,-9 0 3,-3 0-2,-4 4 0,-5 0 3,4 0-2,9-4 0,12-5-1,25-3 1,29-9-1</inkml:trace>
    </iact:actionData>
  </iact:action>
  <iact:action type="add" startTime="303125">
    <iact:property name="dataType"/>
    <iact:actionData xml:id="d38">
      <inkml:trace xmlns:inkml="http://www.w3.org/2003/InkML" xml:id="stk38" contextRef="#ctx0" brushRef="#br0">5617 10520 0,'0'0'1,"0"0"3,0 0 4,0 0 2,0 0-1,0 0 2,0 0-1,0 0-1,0 0 1,0 0 0,0 0-1,0 0 2,-58-33-2,33 16 1,-12-7-1,-9-14 1,-12-16 0,0-8-1,4-12 1,17-1 1,17 1-2,15 3 1,5 9-1,0-4 1,0 0-1,0 0 1,0-1 0,5 1 0,3 4 0,4 4-2,9-8 3,12-1-2,8-3 1,1 8 0,-5 12-1,-4 13 2,-8 8-2,0 8 1,-5 5-1,1 3 0,0 5 2,4 4-2,4 0 1,4 4 0,4 0-1,4 4 1,1 4-1,-5 1 2,-4 3-1,-8 0-2,-5-3 3,-3-1-2,0 0 2,-5-4-3,-4 0 3,1 1-3,-1-1 3,0 0-2,0 4 1,1 0 0,-1 1-1,0-1 3,0 0-4,1 1 1,-1-1 1,4 0-1,1 0 2,3 5-2,5 8 1,0 3 0,4 5-2,-1 5 3,1 3-2,-4 0 1,0 13 0,-5 8-1,-3 16 2,-9 17-3,-4 21 2,-4 21 0,-9 7-1,-12 1 2,-4-13-2,-8-12 1,0-20 0,4-26-1,0-16 0,-9-13 3,-3-8-4,-9-8 2,-4-4 0,-8-5-1,-9-3 3,-20-5-4,-12-4 2,-17-24 0,4-47-2</inkml:trace>
    </iact:actionData>
  </iact:action>
  <iact:action type="add" startTime="304837">
    <iact:property name="dataType"/>
    <iact:actionData xml:id="d39">
      <inkml:trace xmlns:inkml="http://www.w3.org/2003/InkML" xml:id="stk39" contextRef="#ctx0" brushRef="#br0">6990 10570 0,'0'0'6,"0"0"3,0 0 1,0 0 0,0 0-1,0 0 1,0 0-1,0 0 1,0 0 1,0 0-2,-16-46 0,3 25 0,-7-7 2,-9-14-2,-9-12 1,-3-12 0,4-13-2,12-3 4,12 3-3,9 4 1,4 1 0,0 12-1,-4 4 1,4 4-1,0 4 1,0 5 0,4-1-1,0 5 0,5 4 2,3-1-2,1 1 0,3 0 1,5-1 1,-1 5-2,1 4 1,-4 5 0,-1 3 0,-3 8-2,-1 1 3,1 4-2,-1 4 1,4-1 0,1 1-1,8 0 1,8 4 0,4 0 0,9 4 0,-1 0-2,-3 1 3,-5 3-1,-4-4-1,-17 0 1,1 0 0,-5 0-1,-3 1 1,-1-1-1,0 0 1,-8 0-1,4 0 2,-4 0-2,0 9 0,0 3 1,0 9 0,5 16 0,-1 9-1,0 8 1,-4 4 0,-4 9 0,-5 3-1,5 5 2,4-1-2,9 5 1,7 0-1,5-4 0,4-13 2,-13-16-1,-4-13 0,-4-8-1,1-8 0,-5-5 1,0-3 1,-5-1-2,1-4 2,-4 1-3,-13 3 2,-12 5 0,-16 3-1,-14 1 1,-7-4-1,-8-1 2,-5 1-2,-12-1 1,12-8-1,13-12 1</inkml:trace>
    </iact:actionData>
  </iact:action>
  <iact:action type="add" startTime="320409">
    <iact:property name="dataType"/>
    <iact:actionData xml:id="d40">
      <inkml:trace xmlns:inkml="http://www.w3.org/2003/InkML" xml:id="stk40" contextRef="#ctx0" brushRef="#br0">4777 8218 0,'0'0'5,"0"0"-5,0 0 7,-79 87 3,13 12-1,-4 26 2,-5 7-1,17-20 1,0-17-1,9-12 0,15-17-3,1-16 4,17-21-2,8-21 0,8-12 0</inkml:trace>
    </iact:actionData>
  </iact:action>
  <iact:action type="add" startTime="320655">
    <iact:property name="dataType"/>
    <iact:actionData xml:id="d41">
      <inkml:trace xmlns:inkml="http://www.w3.org/2003/InkML" xml:id="stk41" contextRef="#ctx0" brushRef="#br0">4847 7647 0,'0'0'8,"0"0"1,0 0 1,0 0-1,21 49 2,8 5-2,24 21 2,26 16-3,8 0 3,-4-8 0,-21-17-2,-21-12 1,-12-9-1,-12-3 0,-13-5 1,-8 4 0,-17 9 0,-16 8-1,-21 4 1,-17 0-1,-3-4 1</inkml:trace>
    </iact:actionData>
  </iact:action>
  <iact:action type="add" startTime="320953">
    <iact:property name="dataType"/>
    <iact:actionData xml:id="d42">
      <inkml:trace xmlns:inkml="http://www.w3.org/2003/InkML" xml:id="stk42" contextRef="#ctx0" brushRef="#br0">4206 8847 0,'0'0'9,"0"0"1,74-41-1,34-5 2,57-16-2,46-12 2,0-1 0,-16 5-4,-38 8 4,-54 16-2</inkml:trace>
    </iact:actionData>
  </iact:action>
  <iact:action type="add" startTime="322513">
    <iact:property name="dataType"/>
    <iact:actionData xml:id="d43">
      <inkml:trace xmlns:inkml="http://www.w3.org/2003/InkML" xml:id="stk43" contextRef="#ctx0" brushRef="#br0">4984 8284 0,'0'0'6,"0"0"3,0 0 2,0 0-1,0 0-1,0 0 0,41 46 1,-16-9 1,4 13-2,4 4 0,4 4 1,4-9-1,5 1 0,-1-5 3,-3-7-4,-5-9 2,-12-4-1,0-5 1,-5 1 0</inkml:trace>
    </iact:actionData>
  </iact:action>
  <iact:action type="add" startTime="325807">
    <iact:property name="dataType"/>
    <iact:actionData xml:id="d44">
      <inkml:trace xmlns:inkml="http://www.w3.org/2003/InkML" xml:id="stk44" contextRef="#ctx0" brushRef="#br0">3751 8061 0,'0'0'2,"0"0"0,-33 70 7,-17 21 1,-8 42 0,0 3 0,17-11 0,16-26-1,8-29 1,1-20 0,7-21-1,9-13 1,-8-7-1,8-5 0</inkml:trace>
    </iact:actionData>
  </iact:action>
  <iact:action type="add" startTime="326034">
    <iact:property name="dataType"/>
    <iact:actionData xml:id="d45">
      <inkml:trace xmlns:inkml="http://www.w3.org/2003/InkML" xml:id="stk45" contextRef="#ctx0" brushRef="#br0">3428 8222 0,'0'0'7,"0"0"2,0 0 1,0 0 0,0 0 0,16 54 0,1 0-1,8 16 0,16 5 2,9-5-2,-9-12 1,1-12 1,-18-13-3,-7-13 2,-9-7-1</inkml:trace>
    </iact:actionData>
  </iact:action>
  <iact:action type="add" startTime="326341">
    <iact:property name="dataType"/>
    <iact:actionData xml:id="d46">
      <inkml:trace xmlns:inkml="http://www.w3.org/2003/InkML" xml:id="stk46" contextRef="#ctx0" brushRef="#br0">3519 8479 0,'58'-21'6,"91"-28"3,82-26 2,18-4-2</inkml:trace>
    </iact:actionData>
  </iact:action>
  <iact:action type="add" startTime="335201">
    <iact:property name="dataType"/>
    <iact:actionData xml:id="d47">
      <inkml:trace xmlns:inkml="http://www.w3.org/2003/InkML" xml:id="stk47" contextRef="#ctx0" brushRef="#br0">12716 11381 0,'0'0'2,"0"0"-2,0 0 9,0 0 1,0 0 1,0 0-3,0 0 2,0 0 1,0 0-1,0 0 0,0 0-1,0 0 1,0 0 0,50 25 0,-21-25-1,8 0 1,9 0-1,7 0 1,9 0 0,5 4 0,-14 0-1,5 0 3,-8 1-3,-4-5 2,-1 0-4,1-5 3,3 1 1,9-4-2,4 0 1,4 0-1,5 3 0,-9 1 2,-4 0-2,-5 4 0,-3 0 1,-9 0 0,-3 0-2,-5 0 3,-4 0-1,0 0 0,-4 0-1,-1 0 1,1 0 0,4 0 0,4-4-1,5 0 1,7 0 0,5 0-1,-1-1 2,1 1-1,-5 4 0,5 0-2,-4 4 4,-1 1-3,-3-1 0,-5 0 1,-4 0-1,-4 0 2,-4 0-2,-5 0 1,1 1 0,0-5-1,-5 0 1,5 0-1,0 0 0,-1 0 1,1 0 0,0 0-1,4 0 2,-1 0-2,1 0 1,4 0-1,0 0 1,4 0 0,4 0-1,1 0 1,-5 0 0,0 0-1,0 0 2,0 0-1,4 0 0,-12 0-1,4 4 0,0 0 2,0-4-1,0 0-1,-8 0 1,3 0 0,1 0-1,4 0 2,0 0-2,4-4 1,0 4 0,5-4-1,3-1 1,5 5-1,-1-4 0,1 4 2,-1 0-2,-4 0 1,-3 0 0,-5 0-1,0 0 1,0 0-2,0 0 4,0 0-4,4 0 3,1-4-2,3 0 1,0-4-1,5-5 1,4 1 0,-1-1-1,1 5 0,-1 0 2,5 4-2,-8 0 1,-1 4 0,5 0-1,-13 0 0,9 0 1,-5 0 1,5-5-1,3-3-1,1 0 1,4 0 0,-1-1-1,-3 1 1,0 0-1,-1-1 1,-7 5-1,-1 0 1,5 4-1,-1 0 1,9 0-1,4 0 1,4-4 0,0 0-1,0-4 2,-8-1-2,-9 5 1,-3 0 0,-5 0 1,-4 0-2,-4 4-1,-4-4 3,0 0-1,-1-1 0,-3 5 0,0 0-1,0 0 0,3 0 2,1 0-1,4 0 0,0 0-1,0 0 1,0 0 0,4 0-1,4 0 0,-8 0 1,4 0 0,5 0-1,3 0 2,0 0-2,5 0 0,4-4 1,-9 0-1,0 0 1,-3 0 0,-5 0-1,-4 4 0,-5 0 1,1 0 1,0 0-2,-4 0 1,4 0-1,-1 0 1,1 0 1,0 0-2,4 0 0,0 0 1,-4 0-1,0 0 1,-1 0 0,1 0 1,4 0-3,-8 0 3,4-4-2,0 4 1,-5 0 0,1 0-2,0 0 2,-1 0-1,1 0 2,4 0-3,0 0 3,-1 0-1,1 0-1,0 0 0,-4 0 2,0 0-2,-1 0 0,5 0 2,0 0-2,4 4 2,0 0-3,0 0 1,0 0 2,0-4-2,0 4 1,0-4-1,0 0 1,0 0-1,-1 0 2,-3 0-1,0 0-1,0-4 1,-4 4-1,-5 0 0,1 0 2,-5 0-2,1 0 0,-1 0 0,0 0 2,1 0-1,-1 0-1,1 0 1,-1 0 0,5 4-1,-1 0 0,-3 1 1,-1-5 0,0 4 0,1 0-1,-1 0 2,-4 0-2,1-4 1,3 0-1,-8 0 1,5-4 0,-1-13 0</inkml:trace>
    </iact:actionData>
  </iact:action>
  <iact:action type="add" startTime="363558">
    <iact:property name="dataType"/>
    <iact:actionData xml:id="d48">
      <inkml:trace xmlns:inkml="http://www.w3.org/2003/InkML" xml:id="stk48" contextRef="#ctx0" brushRef="#br0">15914 10234 0,'0'0'4,"0"0"4,0 0 1,0 0 2,0 0-2,0 0 1,58 0-1,-29 0 1,9-4 0,7 0-1,1 0 1,7 0-1,5 4 1,13 4-1,7 4 2,9 5-2,-4-5 1,0 0-1,8-4 1,-9 0 0,22 5-1,8-1 1,7 4-1,-3-3 2,-4-1 2,-13-4-8,1 0 6,3 5-2,0-1 1,1 0 0,-17 0 0,-9-3-1,-3-5 0,4-5 2,3 1-2,9 0 1,4 0 0,1 0-1,-14 0 1,-7 0-1,-5-5 1,0 1 0,1 0 0,-1-1-1,13 5 1,8 4-1,-8 0 1,8 0-1,0-4 1,8-8 0,0-1-1,5 1 1,3 4 0,1 4-1,-1-1 1,9-3 0,8-4-1,5-1 0,7 1 2,13-1-2,4-3 1,-4-9-1,37-25 2,92-49-3</inkml:trace>
    </iact:actionData>
  </iact:action>
  <iact:action type="add" startTime="398012">
    <iact:property name="dataType"/>
    <iact:actionData xml:id="d49">
      <inkml:trace xmlns:inkml="http://www.w3.org/2003/InkML" xml:id="stk49" contextRef="#ctx0" brushRef="#br0">16845 11133 0,'0'0'2,"0"0"1,0 0 7,0 0 0,0 0 0,-41 0-1,41 0 1,0 0-1,0 0 0,0 0 2,0 0-2,0 0 1,0 0-1,0 0 0,0 0 1,91 0 0,-62 0 0,4 0 0,4 0-1,5 0 1,7-4-1,9 0 1,4-1 0,0 1-1,0 0 2,-16 0-2,-5 4 1,-3 0-1,-5-4 1,-4 0 0,0 0-1,-1 4 1,-3 0-1,4 0 1,0 4 0,4 0 0,0 0-1,1 0 1,3 0 0,4 0-1,1 1 0,-5-1 1,-4 0 1,0 0-2,0 0 0,0 0 2,-4 0-2,-4 1 1,-4-5-1,-5 0 0,-3 0 2,-1 0-3,-4 0 4,1 0-3,-1 0 0,0 0 2,0 0-2,1 0 0,-1 0 1,0 0-1,0 0 1,1 0-1,-1 0 1,0 0 0,1 0-1,-1 0 1,0 0-1,0 0 0,1 0 2,3 0-2,0 4 0,5 0 1,-9 0 0,5-4 1,-1 4-3,-4-4 2,1 0 0,-1 0-1,4 0 1,-7 0-1,-1 0 2,0 0-3,0 0 2,0 0 0,0 0 0,0 0-1,0 0 1,1 0-1,-1 0 1,0 0-1,0 0 1,0 0-1,0 0 2,0 0-3,5 0 3,-9 0-2,4 0 0,0 0 1,0 0-1,0 0 2,0 0-1,1 0-1,-1 0 1,0 0-1,-4 0 1,0 0-1,0 0 2,0 0-2,0 0 0,0 0 1,0 0 0,0 0-1,0 0 1,0 0-1,0 0 1,0 0 0,0 0-1,-91-12 1,45 8 0,-3-1-1,-5-3 1,-4 4 0,8 0 0,-8 0-1,9 0 0,7-1 2,1 1-2,0 0 1,3 0-1,5 4 3,0 0-4,4 0 2,0 0-1,4 0 1,1 0-1,11 0 2,-8 0-3,9 0 3,0 0-2,3 0 1,1 0-1,4 0 1,0 0-1,4 0 1,-8 0-1,3 0 1,5 0 0,0 0-1,0 0 1,0 0-1,0 0 0,0 0 1,116 41 1,-45-24 1,7-5-5,1-3 2,-13-1 1,-8-4 0,-13 4 0,-7 1-1,-5-5 2,-13 0-1,1 0-1,-4 0 1,-5-4-2,-4 0 1,1 0 3,-5 0-4,0 0 2,4-8-1</inkml:trace>
    </iact:actionData>
  </iact:action>
  <iact:action type="add" startTime="400451">
    <iact:property name="dataType"/>
    <iact:actionData xml:id="d50">
      <inkml:trace xmlns:inkml="http://www.w3.org/2003/InkML" xml:id="stk50" contextRef="#ctx0" brushRef="#br0">19882 11071 0,'0'0'6,"0"0"3,0 0 1,0 0-1,0 0 1,0 0-1,0 0 1,0 0 0,0 0-1,0 0 1,0 0 0,0 0-1,0 0 1,0 0 0,0 0 0,0 0-2,-45 0 3,36-4-2,1-1 0,-4 1 1,-1-4 0,-3-4 0,-5-5-1,0-4 1,-8-8-1,0 0 1,0-4-1,5-4 1,3 0 0,4-1-1,9 5 1,4 0-1,4 0 3,4-8-3,4-1 1,1-3-1,-1 3 0,0 5 2,-4 4-2,0 4 1,5 0-1,3 0 1,1 0 1,3 0-1,5 0-1,4 4 1,-1 0-2,1 5 3,-4 3-1,0 5-1,-1-1 1,1 5 0,4 4 0,4 0-1,4 4 1,4 0 0,0 4-1,-4 0 1,1 0 0,-5 4-1,0 1 1,-1 3-1,1 5 0,0 3 1,-4 1 0,0 0 0,-4 4 0,-5-1-2,-3 1 3,-9 0-2,-8 4 1,-5 4 0,-15 13-1,-14 16 0,-11 4 2,-1 0-1,5 1-1,-1-1 0,1 0 2,-1 5-2,-12-1 1,-4-4 0,0-12-1,0-8 0,8-13 2,13-21-2,16-12 1</inkml:trace>
    </iact:actionData>
  </iact:action>
  <iact:action type="add" startTime="407999">
    <iact:property name="dataType"/>
    <iact:actionData xml:id="d51">
      <inkml:trace xmlns:inkml="http://www.w3.org/2003/InkML" xml:id="stk51" contextRef="#ctx0" brushRef="#br0">14322 10325 0,'0'0'1,"0"0"1,0 0 7,0 0 1,0 0-1,74-20 1,-12 11 0,13-7-1,-5-5 1,-4 5 1,-12-1-2,4 1 1,4 3 1,8 1-1,1-1-2,3 1 1,-4-1 1,-3 5 0,-22 0 0,-4 0-1</inkml:trace>
    </iact:actionData>
  </iact:action>
  <iact:action type="add" startTime="409152">
    <iact:property name="dataType"/>
    <iact:actionData xml:id="d52">
      <inkml:trace xmlns:inkml="http://www.w3.org/2003/InkML" xml:id="stk52" contextRef="#ctx0" brushRef="#br0">11285 11899 0,'0'0'6,"0"0"3,0 0 1,0 0 0,-46 16 0,46-12-1,0 1 1,0-5-1,0 0 1,0 0 0,0 0 0,141 8-1,-46-12 1,8-5-1,-3-3 1,-5 0 0,0-5-1,0 1 1,0 3-1,-4 1 2,-12 3-2,-17 5 1,-16 0-1,-13 0 1,-8 0 0,-5 4 0,-3 0-1,-5 0 1,-4 0 0,5 0 0,-13 0-2,4 0 1,0 0 2,0 0-2,-4 0 1,0 0-1,0 0 1,0 0 0,-107 4-1,32 0 1,-8 4 0,1 5 0,16-5-1,16 0 1,13 1 0,12-5-1,8 0 2,9-4-2,0 0 1,4 0-1,4 0 2,0 0-2,0 0 1,0 0-1,111 29 1,-24-17 0,8-3 0,-12-1-1,-17-4 2,-16 0-3,-17-4 3,-8 0-1,-9 0-2,-3 0 2,-5 0 1,0-4-3</inkml:trace>
    </iact:actionData>
  </iact:action>
  <iact:action type="add" startTime="410272">
    <iact:property name="dataType"/>
    <iact:actionData xml:id="d53">
      <inkml:trace xmlns:inkml="http://www.w3.org/2003/InkML" xml:id="stk53" contextRef="#ctx0" brushRef="#br0">13225 11853 0,'0'0'7,"-95"33"1,12 0 2,9 5-1,20-9 1,13-9 0,16-3-1,8-5 1,5-3-1,4-1 2,-1 0-2,5 1 0,4-1 1,0 0 0,4 0-1,5 1 1,3-1 0,9 0 0,8 0 0,12 1-1,-4-5 1,9 0 0,-1 0-1,1 0 2,-1 0-1,-3 1-1,-1-1 0,-8 0 1,-8-4 0,0 0-1,-13 0 2,1 0-3,-1 0 3,-4 0-2,1 0 1,-5 0-1,0 0 1,4 0-1,-8 0 1,-8 0 0,0 0 0,8 0-1,-67-8 1,9 8-1,-4 4 1,0 0 0,13 0 0,3 0-1,21 0 1,0 0 0,9 1 0,8-1 1,-1 0-3,5-4 2,4 4 0,0-4-1,0 0 1,0 0-1,0 0 2,112 21-2,-54-21 1,0 0 0,-4 0-1,-5-4 1,-3 4-1,-17 0 1,-4 0 0,-5 0-1,-3 0 2,-5 0-2,1 0 0,-5 0 0,0 0 1,0 0-1,-8 0 2,0 0-2,0-5 1,0 5-1,0 0 1,0 0 0,0 0 0,0 0 0,-95-29-1,70 25 0,5 0 2,-1 0-1,0 0-1,5 4 2,3-4-3,-3 4 3,3 0-2,1 0 0,0 0 1,-1 0 1,1 0-2,-1 0 0,1 0 1,0 0 0,3 0-1,1 0 1,0 0-1,-1 0 1,5 0 0,0 0-1,0 0 0,4 0 2,0 0-2,0 0 1,0 0 0,0 0-1,112 4 3,-63 0-4,-11 0 2,-1 0 0,-4 0 0,0 1-1,-16-1 2,-1 0-3,-3-4 3,-1 0-3,0 0 3,-12 0-2,5 0 1,-1 0 0,-4 0-1,0 0 1,0 0 0,0 0 0,0 0-1,-95 4 1,24 0 0,-3 0 0,8 0 0,12 1-1,12-1 1,13-4-1,9 0 0,11 0 1,9 0-1,0 0 1</inkml:trace>
    </iact:actionData>
  </iact:action>
  <iact:action type="add" startTime="413467">
    <iact:property name="dataType"/>
    <iact:actionData xml:id="d54">
      <inkml:trace xmlns:inkml="http://www.w3.org/2003/InkML" xml:id="stk54" contextRef="#ctx0" brushRef="#br0">11401 10160 0,'0'0'5,"0"0"7,0 0-5,0 0 2,0 0 1,0 0-1,95-29 2,-4 8-2,16-4 1,13-8 0,9-4-1,7 0 1,5-5 0,-25 13 0,-21 9 0,-17 11-1,-11 9 1,3 4-1,13-4 1,12 0-1,12 5 1,-3-1 0,-1 4 0,-3 0-1,-5 1 1,-4-5-1,-9-4 1,1-9 0,-4-7 0</inkml:trace>
    </iact:actionData>
  </iact:action>
  <iact:action type="add" startTime="420990">
    <iact:property name="dataType"/>
    <iact:actionData xml:id="d55">
      <inkml:trace xmlns:inkml="http://www.w3.org/2003/InkML" xml:id="stk55" contextRef="#ctx0" brushRef="#br0">14876 11973 0,'0'0'1,"0"0"1,0 0 7,0 0 2,0 0-2,0 0 1,0 0-1,87-4 1,-4-8 0,12-5 0,-4 1 0,-13 3 2,-11 5-4,-1 0 1,8-1 1,13-3-1,17 0 1,3 3-1,-3 5 1,-5 0 0,13 0-1,20 0 1,13 8 0,16 8-1,13 9 1,8 4-1,21 8 1,20-4-1,29-17 1,38-20 0</inkml:trace>
    </iact:actionData>
  </iact:action>
  <iact:action type="add" startTime="445901">
    <iact:property name="dataType"/>
    <iact:actionData xml:id="d56">
      <inkml:trace xmlns:inkml="http://www.w3.org/2003/InkML" xml:id="stk56" contextRef="#ctx0" brushRef="#br0">21334 3212 0,'0'0'3,"0"0"-3,0 0 8,0 0 2,0 0 0,0 0 0,0 0 0,0 0 0,0 0 1,0 0-3,0 0 1,0 0 0,0 0 2,0 0-2,0 0 1,0 0-1,-45 0 1,24 0 0,-12 0-1,-17 9 1,-16-1 0,-12 9-1,-5 7 1,0 1 0,17-8 0,16-1-1,13 1 1,4-1 0,8 1-1,4 0 1,5-9-1,8 8 2,-9-7-3,9 7 3,-1-7-2,5 7 1,0-8-1,0 9 1,0 0 0,4-9 0,0 8 0,0-7-1,0 7 1,0-16-1,0 0 0,16 50 3,-3-34-4,8 1 2,-5 0 0,13 7-1,4 1 1,9 8 0,3-8 0,1 0-1,-5-8 1,-4-1 0,-8 1-1,0-9 1,-4 0 0,-4 1-1,-1-1 1,-3 0-1,-5 0 0,1 1 2,-1-1-1,-4 0-2,1 1 3,-1-1-1,0 0-1,0 0 1,-3 1 0,-1-9-1,4 8 1,-8-8 0,4 8-1,0-8 0,0 9 2,-4-9-2,0 8 1,0-8-1,0 8 0,0-8 2,0 8-2,0-8 0,0 9 1,0-9 0,-4 8-1,-4 0 2,-17 0-2,-4 9 1,-8 8-1,-4 0 1,3-9-1,1 9 2,4-8-2,4-9 1,4 9-1,5-9 2,3-8-1,0 8-1,1-8 0,4 8 1,-1-8 0,1 0 0,-1 0-1,1-8 2,-5 8-3,5-8 3,-13 8-2,4-8 1,1-9 0,-5-8-1</inkml:trace>
    </iact:actionData>
  </iact:action>
  <iact:action type="add" startTime="449698">
    <iact:property name="dataType"/>
    <iact:actionData xml:id="d57">
      <inkml:trace xmlns:inkml="http://www.w3.org/2003/InkML" xml:id="stk57" contextRef="#ctx0" brushRef="#br0">22025 4140 0,'0'0'3,"0"0"-3,0 0 6,0 0 3,0 0 2,0 0-2,0 0 1,0 0 0,0 0-2,-25 50 3,-24-1-2,-46 26 1,-29-1 0,12-7 0,33-22-1,30-16 0</inkml:trace>
    </iact:actionData>
  </iact:action>
  <iact:action type="add" startTime="450263">
    <iact:property name="dataType"/>
    <iact:actionData xml:id="d58">
      <inkml:trace xmlns:inkml="http://www.w3.org/2003/InkML" xml:id="stk58" contextRef="#ctx0" brushRef="#br0">22927 3088 0,'0'0'6,"0"0"3,0 0 1,0 0 0,0 0-1,0 0 1,0 0-1,0 0 1,25 42 0,-17-9-1,-4 8 1,-4 9 0,-4 0-1,-4 16 1,0-8 0,4 0 0,4-17-1,0 1 2,8-1-2,4 0 1,9 9 0,4-9-1,4 9 1,4-17 0,-4 0 1,4-8-3,-4 0 2,4-17-1,0 1 1,8-18 0,9 1 0,4-9-1,0 1 1,-9-9 0</inkml:trace>
    </iact:actionData>
  </iact:action>
  <iact:action type="add" startTime="450743">
    <iact:property name="dataType"/>
    <iact:actionData xml:id="d59">
      <inkml:trace xmlns:inkml="http://www.w3.org/2003/InkML" xml:id="stk59" contextRef="#ctx0" brushRef="#br0">22696 3270 0,'0'0'6,"0"0"6,0 0-4,0 0 1,0 0 1,0 0 0,0 0-1,0 0 1,0 0-1,0 0 1,86 0 0,5-8-1,25-8 1,17-9-1,-9 8 2,-12 1-2,-17 7 1,-37 9-1,-17-8 1,-20 8-1</inkml:trace>
    </iact:actionData>
  </iact:action>
  <iact:action type="add" startTime="452368">
    <iact:property name="dataType"/>
    <iact:actionData xml:id="d60">
      <inkml:trace xmlns:inkml="http://www.w3.org/2003/InkML" xml:id="stk60" contextRef="#ctx0" brushRef="#br0">20457 2807 0,'0'0'6,"0"0"3,0 0 0,0 0 2,-45 16-1,-1 17-1,-24 25 1,0 0-1,7 0 2,1 9-1,9 7-1,-1 17 1,12-8-1,5 8 2,12-16-2,9-1 1,12 1-1,8-1 1,12 17-1,13 9 1,17 7 0,16-7-1,25-9 1,16-25 0,9-8 0</inkml:trace>
    </iact:actionData>
  </iact:action>
  <iact:action type="add" startTime="452837">
    <iact:property name="dataType"/>
    <iact:actionData xml:id="d61">
      <inkml:trace xmlns:inkml="http://www.w3.org/2003/InkML" xml:id="stk61" contextRef="#ctx0" brushRef="#br0">24135 2409 0,'0'0'6,"0"0"3,0 0 1,0 0 0,0 0 0,0 0-1,0 0 2,0 0-3,0 0 2,-12 42 0,16-18-1,0 10 1,-4 7-1,0-8 2,0 9-2,0-1 0,0 9 1,0-9-1,0 9 1,0 8 0,0 8-1,0 8 0,0 18 2,-4 15-2,-4 1 1,-17 16 0,-8 0-1,-9-8 2,-20 8-2,-24-8 1,-14-8-1,5-25 3</inkml:trace>
    </iact:actionData>
  </iact:action>
  <iact:action type="add" startTime="453713">
    <iact:property name="dataType"/>
    <iact:actionData xml:id="d62">
      <inkml:trace xmlns:inkml="http://www.w3.org/2003/InkML" xml:id="stk62" contextRef="#ctx0" brushRef="#br0">17098 3900 0,'0'0'6,"0"0"3,0 0 1,0 0-1,0 0 1,0 0 1,-4-50-3,-5 9 2,-3-9 0,-5 0-1,-7 1 1,-5 15-1,-17 18 1,-16 16 0,-29 33-1,-37 42 2,12 24-2,25 17 0,25 8 1,24-16 1,22-9-2,11-33 2,13-16-3,9-21 2,8-8 0,7-13-1,18-16 1,33-25-1,24-42 1,5-16 0,-38 8-1,-29 33 1,-12 9 0,-12 16-1,-5 9 0,-3 7 1,-1 9 0,0 0-1,4 0 1,13 25 0,17 8-1,20 25 1,16 0 0,5-16-1,-8-9 0,-18-17 1,-15-16 0,-5-8 1,-4-33-2</inkml:trace>
    </iact:actionData>
  </iact:action>
  <iact:action type="add" startTime="454270">
    <iact:property name="dataType"/>
    <iact:actionData xml:id="d63">
      <inkml:trace xmlns:inkml="http://www.w3.org/2003/InkML" xml:id="stk63" contextRef="#ctx0" brushRef="#br0">17321 3237 0,'0'0'8,"0"0"3,0 0-2,-8 83 0,8 0 0,21 33 1,16 8 0,12 9 0,5-1 0,-12-24-1,-13-17 1,-1-25 0,-19-25-1,3-16 1,-4 0 0,-3-8-1,-1-9 1,0 0 0,0-8-1,0-8 1,0 0-1,0-34 1,9-24 0,-9-25 0,13-17 0,7 1-1,14-18 1,11 1-1</inkml:trace>
    </iact:actionData>
  </iact:action>
  <iact:action type="add" startTime="454610">
    <iact:property name="dataType"/>
    <iact:actionData xml:id="d64">
      <inkml:trace xmlns:inkml="http://www.w3.org/2003/InkML" xml:id="stk64" contextRef="#ctx0" brushRef="#br0">18281 3212 0,'0'0'6,"0"0"5,0 0-2,0 0 1,0 0-1,0 0 0,0 0 1,12 50 0,1 25-1,-1 24 1,-4 17 0,1-17-1,-1-8 2,-4-24-1,-4-26-2,0 0 2,-4-16 0,4-8-1,-8-1 1,8 1-1,0-17 1,0 0 0,0 0 0,0 0-1,62-116 1,29-16 1,37-26-2,17-7 1,-25 40-1,-33 34 0,-29 33 1,-21 25 0,-12 8-1,-9 9 1,-3 8 0,-5-1-2,-4 1 3,-4 0-2,0 8 1,-4 0-1,4 0 0,0 0 1,-116 41 1,29 1-1,-8 32-1,8 25 1,21 9 0,29-17 0,24-25-1,22-24 1,15-9-1,18-25 1,16-16 0,16-25-1,13-25 1,-8-8 0,-17-1-1,-17 9 1,-12 17-1,-8 0 1,-4 16-1,-13 16 1,0 1 0,-3 16 0,3 9 0,4 8-1,5 16 0,4 9 1,-1-9-1,1-8 2,0-16-2,-13-9 0,0-8 1,0-16 0,5-17 0,-1-17 0,21-49-1,25-42 1,13-8-1,-1 16 1,-33 59 0,-16 41-1,-9 16 1,-8 25-1,1 9 2,-1 33-2,-13 65 1,-20 68 0,-8 24-2,-12 0 3,-1-33-1,9-34-1,-5-7 0,1-26 1,-5-24 0,0-8-1,-4-9 1</inkml:trace>
    </iact:actionData>
  </iact:action>
  <iact:action type="add" startTime="456431">
    <iact:property name="dataType"/>
    <iact:actionData xml:id="d65">
      <inkml:trace xmlns:inkml="http://www.w3.org/2003/InkML" xml:id="stk65" contextRef="#ctx0" brushRef="#br0">17032 4877 0,'0'0'2,"0"0"5,0 0 3,0 0-1,57 8 1,14-8 0,28 0-1,13 0 1,20-4 1,21-8-2,4-5 1,5-4 0,-22 5-1,-3 7 1,-9 5-1,5 0 1,-5-4 0,-12 4-1,-13 8 1,9 8-1,16 1 1,9-5-1,8-4 1,8-4 0,8-4 0,0-4-1,5-5 1,-17 1 0,-25 8 0,-8 4-1,8 0 0,0-4 2,8-5-2,1 5 1,16 0-1,4-4 1,12-5-1,13-3 0,0-5 2,-8 5-2,-9-1 0,-12 5 1,-8 7 0,3 10 0,26 7-2,16 9 3,34-1-2,3-7 2,9-13-2,20-13 1,13-11-1,0-5 0</inkml:trace>
    </iact:actionData>
  </iact:action>
  <iact:action type="add" startTime="487365">
    <iact:property name="dataType"/>
    <iact:actionData xml:id="d66">
      <inkml:trace xmlns:inkml="http://www.w3.org/2003/InkML" xml:id="stk66" contextRef="#ctx0" brushRef="#br0">16167 2840 0,'0'0'3,"-50"0"-3,13 0 11,0 0-3,4 0 2,8 0 0,4 0-1,5 8 1,3 0 0,1 25-1,-5 50 1,5 50-1,3 41 2,9 16-3,9-16 3,3-25-2,-4-16 1,1-34 0,3-8 0,9-16-1,4-9 2,-1-17-1,5-7 0,-12-9-1,4-8 1,-1-9-1,-3-16 1,8-33 0</inkml:trace>
    </iact:actionData>
  </iact:action>
  <iact:action type="add" startTime="487757">
    <iact:property name="dataType"/>
    <iact:actionData xml:id="d67">
      <inkml:trace xmlns:inkml="http://www.w3.org/2003/InkML" xml:id="stk67" contextRef="#ctx0" brushRef="#br0">16258 2318 0,'0'0'7,"0"0"3,0 0 0,0 0 0,0 0-1,54 0 1,12 17-1,29-1 1,29 1 0,4-9 0,1-8-1,7 8 1,-3-8 0,-5 9-1,-4-9 1,4 0 0,-4 8 0,9 0-1,-1 1 0,9-1 2,12 0-2,16 0 1,30 1-1,8 7 1,8 1-1,4 8 1,9-1 0,4 1 0,-13 0-1,8 0 1,-7 0-1,-9-9 1,4 1 0,-4-9-1,4-8 1,0 8 0,9-8 0,7-16-2,-3-1 3,3-7-1,-7-10-1,-30 10 1,-16-10-1,-8 1 2,-21 8-2,-4-8 1,-5 9 0,-7 7-1,-17-8 1,-13 0-1,-8 9 1,-12-1 0,-13 1 0,-8 16-1,-4 0 0,-4 0 2,0 8-2,-13-8 0,-4 0 1,-8 0-1,-8 8 0,0-8 3,-5 0-4,-3 0 2,-1 8-1,1-8 1,-1 9 2,-4-9-5,0 8 2,1-8 2,3 8-2,1 1 0,3 7 1,1 17 0,-1 25-1,1 25 1,-1 16-1,-12 9 1,9 8 0,-1-8-1,-3-9 1,-5 0 0,-4-16-1,0-8 0,-4-1 1,-1 1 0,5-9-1,0 0 1,5 0 0,-1 9-1,-4-1 2,0-7-3,-4-1 2,-5 8-1,-3 1 1,-1 0 0,1-9 0,4-17-1,-1-7 1,5-9 0,0-8-1,4-4 0,0-5 1,0-3 0,0-1-1,0 0 0,0-3 1,0-1 0,-4 0-1,0 0 1,0 1 0,0-1-1,0 0 0,-5 1 2,-3 3-2,-9 0 2,-20 5-3,-30-5 3,-69-7-2,-113-22 0</inkml:trace>
    </iact:actionData>
  </iact:action>
  <iact:action type="add" startTime="490751">
    <iact:property name="dataType"/>
    <iact:actionData xml:id="d68">
      <inkml:trace xmlns:inkml="http://www.w3.org/2003/InkML" xml:id="stk68" contextRef="#ctx0" brushRef="#br0">5339 10913 0,'0'0'7,"0"0"1,0 0 2,0 0 0,0 0 0,0 0-1,0 0 1,71 5 0,-9 3-1,25 0 1,33 0-1,16-8 3,-8-8-3,-3-8 0,-18-1 0,1 9 2,-5 4-2,5 8 1,-1 0 0,1 0 0,-1 0-1,5-4 0,16-4 1,13-8 0,0-13 0,-13-8 0,-16-5-1,-9-3 1,-4-5 0,5-7 0,-9-10-1,-16 1 1,-17-4 0,-21 4-1,-8-4 1,-8 4-1,-4-5 1,-5 1 0,1-4-1,-5-5 0,-4-3 1,-8-1 0,-8-12 0,-8-13-1,-9-7 1,0 3 0,0 4 0,-8 1 0,-12 3-2,-13 5 3,-4 12-3,4 17 3,4 17-2,0 7 1,-8 9 0,-12 0-1,-18 8 1,-15 0-1,3 9 1,13-1 0,9 5-1,3 3 2,0 1-2,-7 4 1,-14 0-1,-3 0 1,4-5 0,12 5 0,0 0-1,4 4 0,-20 8 1,-21 5 0,-5 8 0,-3 8 0,20 8-1,5 4 1,7 5 0,-3 8 0,-1-1 0,5 1-2,4 0 2,16-4-1,17-5 2,8 1-2,5 8 1,3 4-1,9 8 1,8 8 0,4 5-1,9 0 1,-1 3 0,5 5-1,8 0 1,8 9-1,8 11 1,5 5-1,8 4 2,-9-8-2,5-13 0,4-17 1,4-7 0,12-9-1,17-4 0,21-4 2,12-13-1,8-20 0,21-25-1,70-46 2</inkml:trace>
    </iact:actionData>
  </iact:action>
  <iact:action type="add" startTime="498242">
    <iact:property name="dataType"/>
    <iact:actionData xml:id="d69">
      <inkml:trace xmlns:inkml="http://www.w3.org/2003/InkML" xml:id="stk69" contextRef="#ctx0" brushRef="#br0">16349 4757 0,'0'0'3,"0"0"-3,0 0 9,0 0 1,0 0 0,0 0-1,0 0 0,0 0 1,0 0 1,0 0-2,0 0 1,0 0-1,0 0 1,0 0 2,0 0-5,0 0 3,62 41 0,-25-37-1,9-4 1,7 0 0,1 0 0,0 0-1,0 4 1,-5 1 0,1 3 0,0 0-1,-5 0 1,5 1-1,4-1 2,-1-4-1,5-4-1,-8 0 1,8-4-1,0 0 1,-4 0 0,-5 0-1,1-1 0,-9 5 1,1 0 0,3 0 0,1 0-1,12-4 2,12-4-2,21 0 2,4-9-1,-4 1-1,-16 3 1,-5 1-1,-8-1-1,0 1 3,4 0-1,5-1 0,7-3 0,1 3-1,-5 1 0,-7 3 1,-10 1 0,1-4 0,4-5-1,5 1 1,3 3-1,0 1 1,-3 3 0,-5 5-1,-5 0 1,1 4 0,0-4-1,0 0 1,-4-4-1,4-5 1,4 1 0,-8-1-1,4 5 1,4 4 0,-4 4-1,0 0 0,12 4 2,0-4-2,9-4 2,8-4-3,-9-1 3,5-3-1,0 8-1,-13 4 1,5 4-1,7 4 3,1-4-3,8-8 0,-4 0 1,0-4-2,-4 4 2,-9 4-1,9 8 1,4 0 0,8-4-1,-4-4 1,4-4 0,4-4 0,-3 0 0,-5 8-2,12 8 3,5-4-1,-5-4 0,5-4-1,-13 0 0,-4 4 1,-4 4 0,4 4 0,4 5-1,0-9 2,-4-4-2,-4-8 0,-4-1 1,-1 1 0,-7 4-2,-5 4 3,5 4-1,-5 0-1,-4-4 1,-4-4-1,-4-4 1,-8-1 0,0-3-1,-5 0 1,1-5-1,-9 5 2,0-5-2,-4 0 0,-4 9 1,-4-8 0,0 7 0,0-7 1,-1-1-2,5 1 0,9-17 1,11-9-1,1-8 2,0-8-2,-13 9 1,-12-1-1,-5 9 1,1-1 0,4-7 0,4-9-1,8-25 1,-4 0-1,-4-8 1,-4 0 0,-4 0 0,-5 8-1,1-8 1,-1 8 0,-3-8-1,-5 0 1,-4 8 0,-4 9-1,-8 7 0,4 9 1,-9 0-1,5 17 2,-4 0-1,-1 7-1,1 10 0,-1-1 2,1 0-1,-1 8-1,1-7 0,0 7 3,-5-8-3,1 9 1,-5-9-2</inkml:trace>
    </iact:actionData>
  </iact:action>
  <iact:action type="add" startTime="500583">
    <iact:property name="dataType"/>
    <iact:actionData xml:id="d70">
      <inkml:trace xmlns:inkml="http://www.w3.org/2003/InkML" xml:id="stk70" contextRef="#ctx0" brushRef="#br0">23920 3850 0,'0'0'7,"0"0"2,0 0 1,-54 17 0,25-1-1,-16 9 0,-13 16 1,-8 1 0,4 7 0,0 1-1,-5 0 1,-11-9 2,-1-8-4,5-8 2,8-8 0,8-17-2,8 0 3,0-17-1,-3 1-1,-5-26 1,-4 1-1,-5-1 2,-3 1-2,-4 0 0,3-1 2,5-7-1,16-1-2,26 0 2,19-16 1,22-17-2,8-24 0,20-18 2,5-7-2,12 8 1,13 8-1,16 0 2,4 16-3,-4 18 3,-13 24-2,-16 16 0,-12 9 2,-4 17-2,-13 16 0,8 0 1,9 24 0,12 9 0,8 25-1,9 9 0,3 7 1,5 9 0,0 16-1,-12 1 2,-22 16-2,-15-9 1,-13 18-1,-9-10 1,-12-7 1,-12 8-3,-25 0 3,-29 8-2,-46 0 1,-28-16-1,-30-25 3,-28-4-4,8-22 3,8-23-3,33-18 3</inkml:trace>
    </iact:actionData>
  </iact:action>
  <iact:action type="add" startTime="524317">
    <iact:property name="dataType"/>
    <iact:actionData xml:id="d71">
      <inkml:trace xmlns:inkml="http://www.w3.org/2003/InkML" xml:id="stk71" contextRef="#ctx0" brushRef="#br0">20590 5022 0,'0'0'3,"0"0"-3,-50 29 9,0-17 0,-8-4 1,-4-12 0,-4-21 0,0-24 0,4-26-1,8-8 2,9-12-2,11 0 1,14-13-1,3-3 1,13-1 0,8 4-1,0 9 1,9-1-1,-1 9 1,17 8-1,17-24 2,16 7-2,8 1 1,5 0 0,3 8-1,9 16 1,16 1 1,22 16-3,7 0 2,-4 0 0,-24 16 0,-26 17-1,-20 9 1,-16 8-1,-9 8 1,0 0 0,-4 8-1,12 8 2,1 1-2,20 24 1,4 17-1,-4 25 1,-21 33 0,-20 8-2,-17 9 3,-16 8-3,-21 16 3,-21 0-2,-17-8 1,-3-16 0,8-17-2,8-29 3,-13-9-2,1-16 1,-4-16 1,3-13-3,13-16 2,17-17 0,-13-17 0</inkml:trace>
    </iact:actionData>
  </iact:action>
  <iact:action type="add" startTime="525195">
    <iact:property name="dataType"/>
    <iact:actionData xml:id="d72">
      <inkml:trace xmlns:inkml="http://www.w3.org/2003/InkML" xml:id="stk72" contextRef="#ctx0" brushRef="#br0">22844 4550 0,'0'0'7,"0"0"3,0 0 0,-66-4-1,0-9 0,-33-20 1,-21-33 0,12-29 0,25-21 0,34-17 0,36-8-2,26-16 2,32-25 0,34-17 0,12 0-1,0 34 1,8 16 0,9 25 0,4 16-1,16 17 1,4 16-1,9 26 1,0 16 0,8 33-1,24 24 1,13 51-1,-12 33 1,-25 41 0,-37-9-1,-58 9 2,-38-24-2,-49 15 0,-45 26 1,-63 24 1,-41-7-2,-17-26 0,-8-41 2,38-42-1,36-32-1,34-17 1,37-25-1</inkml:trace>
    </iact:actionData>
  </iact:action>
  <iact:action type="add" startTime="526197">
    <iact:property name="dataType"/>
    <iact:actionData xml:id="d73">
      <inkml:trace xmlns:inkml="http://www.w3.org/2003/InkML" xml:id="stk73" contextRef="#ctx0" brushRef="#br0">16146 4666 0,'0'0'6,"0"0"3,0 0 1,0 0-1,91-4 2,21-9-2,49-8 2,34-3-1,12-5-1,12-5 1,-8 5-1,12-8 1,5-4 0,-1 12 0,22-13 0,-9 1-2,-29 8 2,-17 8 1,-33 9-2,-24-1 1,-1-8-1,5-16 1</inkml:trace>
    </iact:actionData>
  </iact:action>
  <iact:action type="add" startTime="547563">
    <iact:property name="dataType"/>
    <iact:actionData xml:id="d74">
      <inkml:trace xmlns:inkml="http://www.w3.org/2003/InkML" xml:id="stk74" contextRef="#ctx0" brushRef="#br0">19526 16097 0,'0'0'2,"0"0"1,0 0 5,-45 12 3,20-3-1,-4 3 0,-4 5-2,0 8 2,-4 4-1,-9 12 2,-12 21-2,-12 29 2,-29 33-2,-21 21 0,-5-8 1,14-9 0,28-12-1,25-12 1,4-9 1,9-8-2,3-13 0,-3-7 1,-1-14 0,9-7-1,4-9 1,8-8 0,9-8 0,3-9-1,5 1 1,4-5-2,0-4 3,4 0-2,4 0 1,0 5-1,8-1 1,9 4 0,12 5 0,4 0 0,13-5-2,12-4 2,21-4 1,16 1-1,17-1-1,0 4 1,-4-4-2,-1-4 3,5-4-1,8 0-1,-4 0 2,-8 0-2,-17-1 0,-16 5 1,-13-4 0,-12 0 0,-5-4-1,-7 0 2,-5-1-2,-4 1 0,-4 4 1,-4 0 0,-5 0-2,1-1 2,0 1 1,-5 0-1,-3 0-2,-1 0 3,-3 0-2,-1 4 1,0 0-1,-4-4 0,4-1 1,-3 1 0,3 0 0,0-4 0,0 0-1,1-9 0,-5-8 2,-8-16-1,-9-21-1,-12-25 2,-3-25-2,-10-33 0,-3-16 1,-5-17 0,-3 8 1,7 21-3,9 33 3,0 21-2,4 24 0,0 17 2,0 13-2,4 12-1,9-25 3,12-66-1</inkml:trace>
    </iact:actionData>
  </iact:action>
  <iact:action type="add" startTime="548887">
    <iact:property name="dataType"/>
    <iact:actionData xml:id="d75">
      <inkml:trace xmlns:inkml="http://www.w3.org/2003/InkML" xml:id="stk75" contextRef="#ctx0" brushRef="#br0">22183 16105 0,'-21'42'7,"-4"28"2,-21 63 2,-24 28-3,-21 1 4,-8-22-3,-5-15 1,22-22-1,24-16 1,16-21 1,18-20-3,11-13 2,5-12-1,8-5 1,4 1 0,8-1-2,9 9 3,16 4-1,17 8-1,12 1 1,13-1-1,0-4 2,12-4-1,12-8-1,0-9 1,-3 1-1,-5-5 1,-8 0 0,-5 0 0,1 1-1,4-1 0,0-4 1,-4-4 0,-9 0-1,-12 0 1,-8 0 0,-8 4 0,-5-4-1,-8 4 1,-4-4 0,0 0 1,-4 0-3,0 0 2,-5-4 0,-3 0-1,-5 0 1,-3 4-1,-1 0 2,0-4-2,-4 0 0,0-1 1,1 1-1,-5-8 1,0 12 0,-50-116-1,-49-62 2,-79-104-2,-4-7 0,-5 3 1,14 42-1,32 53 1,25 26-1,42 28 1,28 13 0</inkml:trace>
    </iact:actionData>
  </iact:action>
  <iact:action type="add" startTime="550356">
    <iact:property name="dataType"/>
    <iact:actionData xml:id="d76">
      <inkml:trace xmlns:inkml="http://www.w3.org/2003/InkML" xml:id="stk76" contextRef="#ctx0" brushRef="#br0">20585 14793 0,'0'0'7,"0"0"3,-78 95 0,3 4-1,-20 34 2,-16 8-1,-5 4-1,4 4 1,13-13 0,16-20-1,17-29 1,16-25 0,25-24-1,21-22 2,12-8-3</inkml:trace>
    </iact:actionData>
  </iact:action>
  <iact:action type="add" startTime="550778">
    <iact:property name="dataType"/>
    <iact:actionData xml:id="d77">
      <inkml:trace xmlns:inkml="http://www.w3.org/2003/InkML" xml:id="stk77" contextRef="#ctx0" brushRef="#br0">21711 14511 0,'0'0'6,"0"0"3,45 79 1,-12-13 0,21 34-1,8 32 2,17 25-2,0-8 1,-9-20-1,-16-26 2,-13-32 0,-12-17-4,-17-21 3,-12-21 1,0-12-2</inkml:trace>
    </iact:actionData>
  </iact:action>
  <iact:action type="add" startTime="551613">
    <iact:property name="dataType"/>
    <iact:actionData xml:id="d78">
      <inkml:trace xmlns:inkml="http://www.w3.org/2003/InkML" xml:id="stk78" contextRef="#ctx0" brushRef="#br0">20528 14089 0,'0'0'6,"0"0"4,0 0-1,0 0 0,0 0 2,-46-21-1,13-12-1,-25-17 1,-16 1-1,-5 20 1,17 29-1,0 37 1,0 46 1,8 45-2,21 5 1,20-30-1,18-37 0,15-24 1,9-30-1,8-20 1,21-29 1,21-34-1,4-16 0,-17 9-1,-21 24 0,-20 29 1,-8 21 0,-5 16 0,9 21-1,8 21 1,4 8-1,-4-16 2,-4-25-2,-9-21 1,5-21-1,12-33 1</inkml:trace>
    </iact:actionData>
  </iact:action>
  <iact:action type="add" startTime="552028">
    <iact:property name="dataType"/>
    <iact:actionData xml:id="d79">
      <inkml:trace xmlns:inkml="http://www.w3.org/2003/InkML" xml:id="stk79" contextRef="#ctx0" brushRef="#br0">20734 13497 0,'0'0'7,"0"50"3,5 28 0,7 63 0,17 58 1,16 12-3,9-29 2,-8-49-1,-21-55 2,-9-36-2,-8-17 2,-3-17-2,-5-8 0,0 0 1,0 0 0,-46-129 0,38 55-1,16 12 1,9 0 0,16 4 0,12 8 0,5 13-1,4 8 0,-5 4 2</inkml:trace>
    </iact:actionData>
  </iact:action>
  <iact:action type="add" startTime="552367">
    <iact:property name="dataType"/>
    <iact:actionData xml:id="d80">
      <inkml:trace xmlns:inkml="http://www.w3.org/2003/InkML" xml:id="stk80" contextRef="#ctx0" brushRef="#br0">21545 13977 0,'0'0'8,"0"0"2,0 0 0,0 0-1,0 0 1,0 0 0,-33 50 1,29 49-2,0 38 1,0 8-1,-9-25 3,-3-33-3,3-25 1,13-25 0,0-20-1,0-13 2,0-4-3,29-54 1,13-45 1,28-38-1,25-8 1,0 29-1,-20 29 2,-13 17-2,-12 16 1,-1 9-1,-7 7 0,-9 9 2,-13 4-2,-11 5 1,-9 3 0,-4 1-1,-5 3 1,-3 9-1,12 4 1,-62 46-1,4 28 1,-12 21-1,16-4 1,37-24 1,17-26-2,9-16 1,7-13-2,5-12 3,-21 0-1,58-45-1,-21-5 4,-4-4-7,-4 5 4,-8 15 1,-1 18-2,-3 12 1,4 16-1,16 17 2,17 13-2,16 7 0,4-7 1,-7-22-1,-18-15 2,-7-18-2,-5-16 1,0-25 0,-8-12-1,-4 0 1,-9 24-1,-7 30 1,-5 16-1,4 13 1,0 20-1,5 13 2,7-1-2,18-11 1,11-22 0,18-16-1,15-21 1,13-37 1,-12-24-2,-25-14-1,-21 14 2,-16 24 0,-17 29-1,-4 29 1,0 0 0,-83 161 0,-57 133-1,-51 87 1,30-54-1,4-95 1,25-95-1,24-88 2</inkml:trace>
    </iact:actionData>
  </iact:action>
  <iact:action type="add" startTime="568003">
    <iact:property name="dataType"/>
    <iact:actionData xml:id="d81">
      <inkml:trace xmlns:inkml="http://www.w3.org/2003/InkML" xml:id="stk81" contextRef="#ctx0" brushRef="#br0">21988 12706 0,'0'0'3,"0"0"-3,-62 25 9,-37 21 0,-38 16 1,-24 16 1,-30-3-2,-3-1 0,-38-12 1,-20-4 0,12-4 0,-33 4-1,4 8 1,29 1 1,-4 15-2,12 10 1,25 15-1,0 26 1,1 36-1,-1 51 1,4 53 0,4 34 0,5 24-1,16 8 0,13-16 2,20-16-1,33-34-1,33-45 0,30-26 1,12-28 0,16-16 0,13-18 0,8-11-1,12-1 0,13 13 1,16 12 0,17 4 0,17-12-1,20-12 1,8-21-1,13-17 0,16-8 2,26 0-2,11-13 1,13-3 1,9-5-2,-5-8-1,0-4 4,-8-13-3,-13-16 0,-7-9 1,3 1 0,-8-5 0,-4 1-1,4-1 0,13-3 2,7-5-2,9-4 0,9 0 1,3-4 0,17-5-1,0 1 1,4 0 0,0-5-1,9 1 0,-5-5 1,-16 1 0,-4-9 0,-1-4 0,-3-4-1,-5-13 1,-12-12 0,-13-12 0,-8-13-1,1 4 1,-5 1 1,-13-1-2,-15-12-1,-5-29 3,0-17-2,-17 5 0,-8 12 2,-12 8-1,-21-4-1,-17-12 0,-16-9 1,-8-12 0,-13-21-1,1-8 1,-9-20 0,-9-26 0,1-8-1,-17-37 0,-24-42 2,-34-45-2,-29-41 1,5-9-1,7 21 1,13 29 0,-16 29-1,-9 54 1,-16 49-1,-4 54 1,-34 34 0,-28 32-1,-30 34 1,-28 24-1,33 38 2,12 20-2,12 13 1,26 4 0,7-8-2</inkml:trace>
    </iact:actionData>
  </iact:action>
  <iact:action type="add" startTime="573886">
    <iact:property name="dataType"/>
    <iact:actionData xml:id="d82">
      <inkml:trace xmlns:inkml="http://www.w3.org/2003/InkML" xml:id="stk82" contextRef="#ctx0" brushRef="#br0">24144 16983 0,'0'0'2,"0"0"0,0 0 7,0 0 1</inkml:trace>
    </iact:actionData>
  </iact:action>
  <iact:action type="add" startTime="573959">
    <iact:property name="dataType"/>
    <iact:actionData xml:id="d83">
      <inkml:trace xmlns:inkml="http://www.w3.org/2003/InkML" xml:id="stk83" contextRef="#ctx0" brushRef="#br0">23461 17554 0,'-62'34'9,"-37"23"1,-50 39 0,0 16 0,25-9 0,28-20-1,14-25 0,3-17 1,-4-20 0,-4-9-1,5-16 1,-13-17 0,-38-28-1,-32-30 1,-22-29-1,10-3 1,32-1 0,16 0 0,14 0 0,11 9-1,26 16 1,28 16 0,25 5 1,17-12-3,20-42 2,25-59-2,21-65 3,25-25-1,12-12-1,0 3 1,13 26-1,8 36 1,-4 59 0,-1 49-1,-11 46 1,-1 25 0,-4 25-1,25 24 0,37 38 2,58 61-2,21 51 0,-8 16 2,-17 0-2,-33-17 1,-25-16-1,-33-20 1,-42-26-1,-40-16 1,-26-5 0,-20 22 0,-34 41-1,-40 70 0,-55 50 2,-53 32-1,-17 18 0,0-38-1,8-66 0,22-66 2,3-66-2</inkml:trace>
    </iact:actionData>
  </iact:action>
  <iact:action type="add" startTime="582641">
    <iact:property name="dataType"/>
    <iact:actionData xml:id="d84">
      <inkml:trace xmlns:inkml="http://www.w3.org/2003/InkML" xml:id="stk84" contextRef="#ctx0" brushRef="#br0">5389 10822 0,'0'0'2,"0"0"-2,0 0 6,0 0 4,0 0-1,0 0 2,50 42-1,-21-30-1,12 1 1,17-5-1,12 0 1,17 0 0,8 1-1,0-1 2,-12 0-2,-8-4 1,-9 1-1,8-1 0,17 0 1,21 4-1,8-4 1,-8-4 0,-9-8 0,5-4 0,12-5-1,16 0 1,5-3 0,-5 3-1,-3-4 2,3-3-2,13-5 0,9-9 1,-18 5 1,-28 4-2,-33 4 0,-22 5 2,-15 3-2,-13 9 1,-13 4-1,-3 0 2,-5-1-2,-4 5 0,-4 0 1,0 0-1,-4 0 1,0 0-1,-4 0 1,-21 0 0,-33 9 0,-34 7-1,-24 5 0,9 8 1,7 4 1,9 0-3,0 0 3,-13-4-2,9-4 2,4-4-1,12-5-1,21-3 1,13-5 0,7 0-2,5-3 2,4-1 1,0-4-2,-13 0 0,-16-9 1,-21 1 0,-20 0 0,4 4-1,12 4 1,12 0 0,5 0 0,-4 0 0,-13-4-2,-13-1 2,-3-3 0,8 0 0,16 4-1,17 0 1,17 4-1,7 0 0,5 0 1,8 0 1,5 0-3,7 0 2,5 0 0,0 0 0,4 0 1,4-5-2,0 5-1,0 0 2,136-37-1,-16 12 2,29 0-1,21 1-1,12 7 1,16 1-1,22 3 1,-9 1 0,8-13 0,17-12 0,-17-9-2,-8-8 2</inkml:trace>
    </iact:actionData>
  </iact:action>
  <iact:action type="add" startTime="586179">
    <iact:property name="dataType"/>
    <iact:actionData xml:id="d85">
      <inkml:trace xmlns:inkml="http://www.w3.org/2003/InkML" xml:id="stk85" contextRef="#ctx0" brushRef="#br0">5559 13563 0,'0'0'1,"0"0"0,0 0 7,-42 50 0,22-38 2,-1-8-1,4-8 2,-3-16-2,-5-18 1,-8-24-1,-13-29 1,-8-25 0,1-25 0,3-12-1,9 17 1,3 11 0,1 14-2,8 15 3,8 14-1,5 11-1,8 13 2,8 13-1,8 3-1,13-3 0,20-5 1,21 0 0,13 5-1,7-1 1,1 1-1,-4-1 1,-5 5 0,-4 4-1,5 8 2,4 4-2,7 8 1,5 5 0,-4 3-1,4 1 1,17 4 0,-1 4-1,18 8 1,-1 1-1,-8-1 2,-17 0-2,0 5 1,0-1-1,-12 5 1,0-1-1,-16 1 1,-18-1 0,-11 1 1,-13-1-3,-13 1 3,-3-1-1,-5 9 0,0 21-1,5 33 2,-1 41-2,-8 37 1,-8 17-1,-13 4 1,-7 0 0,-9-17-2,-9-28 3,-7-30-1,11-41-1,9-33 1</inkml:trace>
    </iact:actionData>
  </iact:action>
  <iact:action type="add" startTime="591998">
    <iact:property name="dataType"/>
    <iact:actionData xml:id="d86">
      <inkml:trace xmlns:inkml="http://www.w3.org/2003/InkML" xml:id="stk86" contextRef="#ctx0" brushRef="#br0">15579 13162 0,'0'0'2,"0"0"0,0 0 7,0 0 1,0 0-1,0 0 3,0 0-4,0 0 2,0 0-1,0 0 1,0-71 0,25 34-1,21 0 1,7-1 0,30 5-1,12 8 1,0 9 1,1 8-3,-1-1 2,4 1 0,13 4-1,0 4 0,-1 8 1,-11 5 0,-18-5-1,-20 0 0,-12 0 2,-13-3-1,-8-1 0,-4 0-1,-8-4 1,-5 0 0,-4 0-1,-4 0 0,1 0 2,-5 0-2,0 0 1,0 0 0,-133-42 1,9 18-2,-8 3 1,16 13 0,16 3-1,9 5 0,9 5 2,20-1-3,12 0 3,17 0-2,8 0 1,8-4-1,5 0 1,8 0-1,0 0 1,4 4 0,0-4 0,0 0-1,0 0 0,0 0 1,136 25 0,-61-21 0,24 0 0,13 1 0,4 3 0,-9 0-1,-12-4-1,-8 0 3,4 1-2,4-1 1,9 4 0,-5 4 0,-8-3-1,-20-1 1,-18-4 0,-7-4-1,-13 0 2,-8 0-3,-5 0 1,-3 0 2,-5 0-2,1 0 2,-9 0-3,0 0 1,0 0 2,-4 0-1,0 0-1,0 0 0,-120-54 2,4 17-2,-4 8 0,13 8 2,3 9-1,5 8 0,8 4-1,12 4 1,22 0 0,11 0-2,13 0 2,12 0-1,9-4 1,4 0 1,3 0-3,5 0 3,0 0-2,0 0 1,0 0-1,125 9 1,-22-1 0,34 4-1,24-3 1,4 3 0,-12-4-1,-12-8 1,-8 0-1,-13-4 1,-5 0 0,-7-8-1,-21-21 1,-4-25 0</inkml:trace>
    </iact:actionData>
  </iact:action>
  <iact:action type="add" startTime="593544">
    <iact:property name="dataType"/>
    <iact:actionData xml:id="d87">
      <inkml:trace xmlns:inkml="http://www.w3.org/2003/InkML" xml:id="stk87" contextRef="#ctx0" brushRef="#br0">19857 12930 0,'0'0'7,"0"0"0,0 0 4,0 0-2,0 0 1,0 0-1,83-25 1,0 8 0,24 5-1,9 4 1,4 3 1,4-3 0,9 4-2,3 0-1,1 8 3,-5 0-2,1 4 1,11 1 0,9 3-1,9 5 1,-5-1 0,0 1-1,-4-5 1,0-3-1,-24-5 1,-13-17 1,4-20-2,8-33 2</inkml:trace>
    </iact:actionData>
  </iact:action>
  <iact:action type="add" startTime="600208">
    <iact:property name="dataType"/>
    <iact:actionData xml:id="d88">
      <inkml:trace xmlns:inkml="http://www.w3.org/2003/InkML" xml:id="stk88" contextRef="#ctx0" brushRef="#br0">22480 10913 0,'0'0'3,"0"0"-3,0 0 10,0 0-1,0 0 0,0 0 1,46 79 0,-25-9-1,-1 34 1,-7 28 0,-9 13 0,-8-12-1,-5-21 1,1-25-1,0-17 1,4-25 0,4-11-1,-4-18 0,-1-12 1,5-4-1,0 0 1,-66-58 0,-4 0 0,-5-4 0,13 8-1,21 17 2,16 16-2,13 5 2,4 8-3,8 8 1,0 0 2,0 0-1,74 103-1,-4-8 2,5 9-2,-9-13 1,-21-25-1,-11-24 1,-14-18-1,-3-11 1,-5-13-1,13-21 1,37-66 0,71-120-1,73-178 1,10-91 0</inkml:trace>
    </iact:actionData>
  </iact:action>
  <iact:action type="add" startTime="608377">
    <iact:property name="dataType"/>
    <iact:actionData xml:id="d89">
      <inkml:trace xmlns:inkml="http://www.w3.org/2003/InkML" xml:id="stk89" contextRef="#ctx0" brushRef="#br0">6233 13294 0,'0'0'3,"0"0"-2,-79 8 8,17 1-1,-12 3 3,8-4-2,12-4 1,8 1-2,9-5 3,4-5 0,4 1-3,0-4 2,0 0 0,-4-1-1,-4-3 1,-5-5 0,-7-7 0,-9-14-2,-4-11 3,0-18-2,16-7 1,17-5 0,9 1-1,7 3 1,5 5 0,-4-5 1,-1-8-3,5 1 2,8 7 0,0 5-1,8 8 1,0 4 0,5 4-2,3 4 2,1 9 0,8 3 0,-13 9-1,1 9 1,-1 3-2,0 1 3,9 3-1,-9 1 0,9-5-1,4 1 1,8-1 0,8 1-1,13-1 1,17-4-1,24 1 0,12-1 1,9-4 1,-8 0-2,-13 0 1,-8 0-1,-5 5 2,5 3-2,-8 9 1,-5 0-1,-11 4 1,-10-1-1,-3 5 2,-9 0-2,-3 0 0,-1 0 1,0 0 0,-4 0-1,0 0 1,4 0 0,-8 5 0,0-1-2,-4 0 2,0 0 0,8 4 0,-8 0 0,8 5-1,8 3 1,1 5 1,3 8-2,-3 0 1,-9 4-1,-8 0 1,-5 5 0,-3 11 0,-1 9 0,1 9 0,4 11-1,-1 1 1,1-5 0,-4-7-1,-5-14 1,-4-3 0,1-8-1,-5-5 1,-4 0 0,0-4-1,0 4 0,0 1 1,-4-1 0,-1 4-1,1 1 0,-4-1 1,0 1 0,-1-5 0,-3-4-1,0-4 1,-1-4-1,-3-4 1,-1-1-1,-4-3 2,-3-1-1,-5 1-1,-9-1 0,-3 1 2,-5-5-2,-3 1 1,-5 3 0,-4 1 1,-12-5-1,-17 1-2,0-5 1,-8-4 2,8 0-2,8 1 0,13-1 2,4 0-2,8 0 1,1 0-1,-1 0 0,0-4 2,0 0-2,5 4 1,-1-4-2,4 0 3,1 0-2</inkml:trace>
    </iact:actionData>
  </iact:action>
  <iact:action type="add" startTime="610752">
    <iact:property name="dataType"/>
    <iact:actionData xml:id="d90">
      <inkml:trace xmlns:inkml="http://www.w3.org/2003/InkML" xml:id="stk90" contextRef="#ctx0" brushRef="#br0">12729 14006 0,'0'0'7,"0"0"3,0 0 0,0 0-1,0 0 1,0 0 0,0 0 0,0 0-1,0 0 1,0 0 0,41 0-1,17-4 1,33-4-1,21-5 0,4 1 1,-1-5 2,-3 5-3,-8 0 0,-13 3 1,-25 5-1,-21 0 1,-12 0-1,-8 4 2,-4 0-2,-17 0 1,0 0 0,-4-4-1,0 4 0,0 0 2,-95-25-3,-4 8 3,-38 1-2,-24 7 1,4 18 1,37 7-3,29 5 3,24 0-1,22-5-1,8-3 1,12-1-1,8-4 2,5-4-2,4 1 1,3-1-2,5 0 2,0-4 0,0 0 0,0 0-1,108 21 1,-21-13 0,20 4-1,1-3 2,-9-1-3,-4 0 3,-16 0-1,-17-3-2,-16-5 3,-13 0-1,-17 0-2,-7 0 2,-9-5-1,0 5 1</inkml:trace>
    </iact:actionData>
  </iact:action>
  <iact:action type="add" startTime="611786">
    <iact:property name="dataType"/>
    <iact:actionData xml:id="d91">
      <inkml:trace xmlns:inkml="http://www.w3.org/2003/InkML" xml:id="stk91" contextRef="#ctx0" brushRef="#br0">11537 12984 0,'0'0'8,"0"0"1,0 0 1,0 0-1,70-5 1,-12-3 0,17-4 0,8-9-1,8-4 1,16 0 1,13-4-3,17 9 3,-1 3-2,-8 9 2,5-1-2,8 1 0,3 4 2,-7 4-2,-9 0 1,-4 0-1,5-8 0,3-13 2,0-16-1,-16-9-1</inkml:trace>
    </iact:actionData>
  </iact:action>
  <iact:action type="add" startTime="614069">
    <iact:property name="dataType"/>
    <iact:actionData xml:id="d92">
      <inkml:trace xmlns:inkml="http://www.w3.org/2003/InkML" xml:id="stk92" contextRef="#ctx0" brushRef="#br0">14897 13965 0,'0'0'6,"0"0"7,0 0-7,0 0 4,0 0-2,58 12 3,41-20-1,54-9-1,41 5 2,30 0-2,28 3 1,17 13 0,12 5-1,26 3 1,-30-4 0,12-4-2,-11-4 2,-26-12 1,-16-13-1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1-28T00:30:48.6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7218">
    <iact:property name="dataType"/>
    <iact:actionData xml:id="d0">
      <inkml:trace xmlns:inkml="http://www.w3.org/2003/InkML" xml:id="stk0" contextRef="#ctx0" brushRef="#br0">4818 7771 0,'0'0'2,"0"0"-1,0 0 8,0 0 1,0 0-1,0 0 2,0 0-2,0 0 1,87 0 0,16 0-1,46 0 0,33-4 3,21-5-4,8-3 2,21-9 0,-13-3-1,-4-5 1,13-5 0,-5 5 0,21 5-1,33 7 1,26 5 0,61-9 0,58-8-2</inkml:trace>
    </iact:actionData>
  </iact:action>
  <iact:action type="add" startTime="14688">
    <iact:property name="dataType"/>
    <iact:actionData xml:id="d1">
      <inkml:trace xmlns:inkml="http://www.w3.org/2003/InkML" xml:id="stk1" contextRef="#ctx0" brushRef="#br0">7706 7154 0,'0'0'3,"0"0"-3,0 0 9,0 0 0,0 0 1,0 50 0,0-30 0,-4 9-2,0 0 3,-9 4-1,-3 5 0,-13-1-1,-17 0 1,-16 1 0,-12-1-1,-5-4 1,13-8 2,12-9-6,9-12 5,11-8-1,1-4 2,4-9-5,0-3 2,5-9 2,-1-13-2,4-11 1,5-14 0,7-7 0,5-9-1,8-8 2,9-8-1,7-5-1,9 5 0,13 3 1,16 9-1,16 5 2,1 15-2,-5 22 1,-8 20-2,-12 21 3,-1 12-1,26 25-1,36 34 2,30 32-2,0 21 0,-25-4 1,-38-17-1,-20-12 2,-21-8-3,-16 0 3,-17-5-1,-37 21 0,-50 25-2,-57 17 3,-42-13-2,4-37 0,25-33 0,41-42 1,29-32 1</inkml:trace>
    </iact:actionData>
  </iact:action>
  <iact:action type="add" startTime="16810">
    <iact:property name="dataType"/>
    <iact:actionData xml:id="d2">
      <inkml:trace xmlns:inkml="http://www.w3.org/2003/InkML" xml:id="stk2" contextRef="#ctx0" brushRef="#br0">5579 7837 0,'0'0'6,"0"0"3,0 0 1,0 0 0,0 0-1,-53-12 1,24-5-1,-9-12 1,-7-21 0,-1-24 0,17-25-1,17-26 2,24-32-1,30-33-2,12-5 3,-5 34-2,1 28 1,-1 34 0,1 28-1,4 26 0,-4 20 2,-5 17-2,-4 12 0,5 16 2,4 22-2,7 24 1,-11 21-1,-21 8 1,-25 5-1,-21 11 1,-16 5-1,-13-4 1,1-8-1,-5-13 1,0-8 0,4-21-1,9-17 1,12-16 0,8-16-1,9-13 2</inkml:trace>
    </iact:actionData>
  </iact:action>
  <iact:action type="add" startTime="19258">
    <iact:property name="dataType"/>
    <iact:actionData xml:id="d3">
      <inkml:trace xmlns:inkml="http://www.w3.org/2003/InkML" xml:id="stk3" contextRef="#ctx0" brushRef="#br0">15579 7502 0,'0'0'6,"0"0"5,0 0-4,0 0 4,0 0-2,0 0 2,0 0-2,0 0 0,58 29 2,-4-17-2,12-4 1,9 1-1,-5-5 1,0 0 0,-3 0 0,3 0 0,8-4 0,5 0 0,8 0-2,4 0 2,1 0 0,3 0-2,4-4 3,5 0-1,12-4-1,4-5 1,-12 5-1,-17 0 2,-17 4-2,-15-1 0,-1-3 2,0 0-3,4 0 3,4-1-3,0 1 3,5 4-1,-1-4 0,-7 4 0,-14-1-2,-7 1 3,-5 0-2,-3-4 1,3 0 0,4-1-1,1-3 1,4 4-1,3-1 0,1 1 2,0 4-3,0 4 3,0 0-2,-5 4 1,1 0 0,-1 0-1,-3-4 1,-1 0-1,1-4 1,4 0 0,-1 0-1,9 0 0,0 0 1,4 4 0,4 4 0,1 0 0,-5 0-1,-4 0 1,-5 0 0,-3-4-1,0 0 1,-1-4-1,5-4 1,4 0 0,0 3 0,0 5-1,0 0 1,4 5 0,-8-1-1,-5 0 1,-7 0-1,-9 0 0,-8 0 1,-5 0 0,-3-4 0,-5 0-1,1 0 0,-1 5 1,-4-1 0,1-4-1,-1 0 1,0 0 0,-8 0-2,4 0 3</inkml:trace>
    </iact:actionData>
  </iact:action>
  <iact:action type="add" startTime="21934">
    <iact:property name="dataType"/>
    <iact:actionData xml:id="d4">
      <inkml:trace xmlns:inkml="http://www.w3.org/2003/InkML" xml:id="stk4" contextRef="#ctx0" brushRef="#br0">21616 7572 0,'0'0'11,"0"0"-4,0 0 2,0 0 1,0 0-1,0 0 0,41 0 1,-29 0 0,1 0 0,-1 0-1,1 0 1,-1 0 0,1 0-1,-1 0 0,4 0 1,5 4-1,0 0 1,8 1 1,4 3-2,8 4 1,5 1-1,-1-5 1,5 0-1,0 1 2,-1-5 0,1 0-3,-5 0 2,1 0 0,-1-4-1,-3 0 2,-1 4-3,1 0 2,3 1 0,-4 3-1,5 0 0,-1 0 1,-3 1-1,-1-5 1,5-4 0,-1 0 0,9 0-1,0-4 1,0 0 0,-1-1-1,1 1 1,-4 0-1,-5 4 0,1 0 2,-1 0-1,5 4-1,0-4 1,3 0-1,1-4 1,4 0 1,0-4-2,0-1 0,-8 1 2,-1 0-4,-7 0 3,-5 3 1,-4 1-2,-4 0 0,0 0 2,0 0-2,0 4 1,0 0-1,0 0 1,0 0-1,0 0 1,4 0 0,-8 0-1,4 0 1,0-4-1,-1 0 1,1-5-1,9-7 1</inkml:trace>
    </iact:actionData>
  </iact:action>
  <iact:action type="add" startTime="30252">
    <iact:property name="dataType"/>
    <iact:actionData xml:id="d5">
      <inkml:trace xmlns:inkml="http://www.w3.org/2003/InkML" xml:id="stk5" contextRef="#ctx0" brushRef="#br0">12758 8392 0,'0'0'3,"0"0"-3,0 0 9,0 0 1,0 0 0,0 0-2,-17 45 3,17-36-2,0-1 1,0 0 1,4 1-3,4-1 3,9 4-3,12 5 2,25 4 0,33-5-1,20 1 1,13-9 0,4-4 0,9 0 0,7-4-1,1 0 1,-13 0-1,-4 0 1,5-4-1,7 0 1,1-4-1,-5-1 1,-20 1 0,-21-8-1,-12-13 1,-9-21-1</inkml:trace>
    </iact:actionData>
  </iact:action>
  <iact:action type="add" startTime="36511">
    <iact:property name="dataType"/>
    <iact:actionData xml:id="d6">
      <inkml:trace xmlns:inkml="http://www.w3.org/2003/InkML" xml:id="stk6" contextRef="#ctx0" brushRef="#br0">16303 8516 0,'0'0'3,"0"0"-3,0 0 8,0 0 2,0 0 0,0 0 0,0 0-1,46 0 1,-13 0-1,12 0 2,9 4-1,8 0-1,0 1 1,0-1-1,5 0 1,-14 0 1,5 0-1,4 0 0,9 0-2,11 1 2,14-1 0,7 0-1,-4 0 1,-3-4-2,-5 0 3,8-4-1,4 0 0,17 0-2,13-1 3,-9 1-2,-8 0 1,-13-4 1,-4 0-2,13-5 0,-4 1 1,7 3-1,5 1 2,13-4-1,8-5-1,12-8 0,20-8 2,51-21-2,61-37 1</inkml:trace>
    </iact:actionData>
  </iact:action>
  <iact:action type="add" startTime="40473">
    <iact:property name="dataType"/>
    <iact:actionData xml:id="d7">
      <inkml:trace xmlns:inkml="http://www.w3.org/2003/InkML" xml:id="stk7" contextRef="#ctx0" brushRef="#br0">4967 9692 0,'0'0'2,"0"0"-2,0 0 10,0 0-4,0 0 3,-29 41 0,25-32 2,0-1-3,4 0 3,0 1-2,4-1 1,4 0 0,9 0-1,8 1 1,8-1-1,8-4 1,9 0 0,-1-4-1,5 0 1,4 0-1,4 4 1,4 0 1,9 1 0,3-5-5,9-5 5,4 1-1,4 0 0,-4 0 0,-4 4-2,-4 0 4,8 0-4,8-4 2,13-4 0,0-1-2,-5-3 3,-3 0-1,-1-1-1,9 1 1,12-1-1,0 1 2,0-1-2,5 5 1,11 4-1,9 8 0,17 0 1,-5 0-1,5-4 2,3 0-1,-7 0-1,-9 5 0,-21-1 1,-24 4 0,-17 0-1,-17 1 1,-20-1-1,-9-4 1,5-4 1,4-8-3</inkml:trace>
    </iact:actionData>
  </iact:action>
  <iact:action type="add" startTime="44774">
    <iact:property name="dataType"/>
    <iact:actionData xml:id="d8">
      <inkml:trace xmlns:inkml="http://www.w3.org/2003/InkML" xml:id="stk8" contextRef="#ctx0" brushRef="#br0">6792 9688 0,'0'0'3,"0"0"-3,0 0 9,0 0 1,-46 0 0,38 0-1,-5-4 1,-7 0 0,-9-1 0,-13 1-1,-7-4 0,-13 0 1,4-1-1,-4 1 2,-5 0-1,-7-5 1,-5-3-1,1-5-3,7 1 4,9-5-1,9-4-1,7-4 1,9-1-1,8-7 0,12 0 1,13-13 0,4-8-1,8-17 2,1-12-2,7-4 1,9 4-1,16-9 0,13 1 2,8 4-1,-4 16-1,-4 13 1,-8 12-1,-1 8 2,1 9-2,3 8 1,5 13-1,4 7 1,8 13-1,4 13 3,1 20-2,-1 30-2,-4 36 3,-12 34-2,-13 24 1,-16 13 0,-21-17 1,-24 5-2,-34 3 2,-37-7-2,-29-17 1,-8-30 0,4-36-1,12-38 2,13-37-1</inkml:trace>
    </iact:actionData>
  </iact:action>
  <iact:action type="add" startTime="51319">
    <iact:property name="dataType"/>
    <iact:actionData xml:id="d9">
      <inkml:trace xmlns:inkml="http://www.w3.org/2003/InkML" xml:id="stk9" contextRef="#ctx0" brushRef="#br0">15749 9564 0,'0'0'2,"0"0"2,0 0 4,0 0 1,0 0 0,0 0 1,0 0-1,0 0 0,54-4 1,-25-1 0,4 1-1,8 0 1,9 0-1,4-4 1,8-1 0,12 1 0,5 8 1,12 4 0,12 9-4,-12-5 4,13 0-2,7 1 1,18-1-2,3 4 2,0-4 1,-20 1-2,0-1 1,4 0-1,4 1 1,4 3 0,-13-4-1,-15 1 1,-1-5 1,8-4-3,21-4 1,17-5 2,8-3-2,-13-5 1,5-3 0,-8-1-1,3 4 1,1 5-1,-13 0 1,0-1-1,8-3 1,1 3 0,-1 9 0,-12 0-2,8-4 2,9-1 2,12 1-3,16 0 0,1-1 0,8-3 1,3-5-1,1 1 2,0-1-2,-8-3 1,-5-5 1,5-12-2,16-30 0,29-40 2</inkml:trace>
    </iact:actionData>
  </iact:action>
  <iact:action type="add" startTime="53864">
    <iact:property name="dataType"/>
    <iact:actionData xml:id="d10">
      <inkml:trace xmlns:inkml="http://www.w3.org/2003/InkML" xml:id="stk10" contextRef="#ctx0" brushRef="#br0">12861 10735 0,'0'0'7,"0"0"1,0 0 2,0 0-1,0 0 1,75-16 0,-22 3-1,-11 5 1,3 0 0,-8 4 0,-8 0-1,-4-1 1,4 5-1,0 0 1,8 0-1,13 0 2,24 0-1,30 0-1,32 5 1,22 7-1,20 5 1,8-1 0,0-4-1,8 5 2,9-5-3,-13 1 3,-8-5-2,-12-8 1,20-29-1,59-45 1</inkml:trace>
    </iact:actionData>
  </iact:action>
  <iact:action type="add" startTime="55951">
    <iact:property name="dataType"/>
    <iact:actionData xml:id="d11">
      <inkml:trace xmlns:inkml="http://www.w3.org/2003/InkML" xml:id="stk11" contextRef="#ctx0" brushRef="#br0">9075 10367 0,'0'0'6,"-78"21"4,-5-5-1,-16 1 1,4-13 0,-1-21 0,-24-28 0,-20-51-1,-26-65 1,9-50-1,45-25 2,34 4-3,36 4 3,34 21-1,25 4-1,36 1 0,47 3 0,20 29 2,37 38-1,29 40 1,21 55-3,58 62 1,78 87 2,54 70-2,-8 33 1,-70-16-1,-75-29 1,-83-13 0,-61-8 0,-84-8-1,-53 29 1,-108 62-1,-149 45 1,-90-29 0,-63-57-2,41-67 3,79-74-2,63-67 0,36-66 0</inkml:trace>
    </iact:actionData>
  </iact:action>
  <iact:action type="add" startTime="59741">
    <iact:property name="dataType"/>
    <iact:actionData xml:id="d12">
      <inkml:trace xmlns:inkml="http://www.w3.org/2003/InkML" xml:id="stk12" contextRef="#ctx0" brushRef="#br0">17648 10512 0,'0'0'2,"0"0"-1,0 0 8,0 0 2,66 0-3,50 4 3,83-4-1,78 4 2,46 0-4,16 4 2,0 1 0,-8-1-1,-12 0 2,-13-12-2,21-17-1,41-28 3</inkml:trace>
    </iact:actionData>
  </iact:action>
  <iact:action type="add" startTime="62625">
    <iact:property name="dataType"/>
    <iact:actionData xml:id="d13">
      <inkml:trace xmlns:inkml="http://www.w3.org/2003/InkML" xml:id="stk13" contextRef="#ctx0" brushRef="#br0">15993 11555 0,'0'0'6,"0"0"3,0 0 1,0 0-1,70 8 1,9 5 0,45 8-1,29-1 1,17-7 1,-5-5-1,-7-4 1,-1 0-5,-8-4 5,-5-4-1,5-4-1,5 4 2,-1 0-1,4 4 0,8-5-1,13 1 1,4 0 0,-4 0-1,0 0 1,4 0 0,0 0 0,-8-1 0,0 1 0,-1 0-1,10 4 0,7 0 2,21 0-1,25-12-1,4-1 1,33-12-1,8-12 3,33-13-3,55-32 1,36-34-1</inkml:trace>
    </iact:actionData>
  </iact:action>
  <iact:action type="add" startTime="67075">
    <iact:property name="dataType"/>
    <iact:actionData xml:id="d14">
      <inkml:trace xmlns:inkml="http://www.w3.org/2003/InkML" xml:id="stk14" contextRef="#ctx0" brushRef="#br0">7673 11816 0,'0'0'3,"0"0"-2,0 0 8,0 0 0,0 0 1,-58 12-1,29-12 1,-21-8-1,-20-4 2,-13-13-2,0-8 0,13-9 3,12-3-4,13-13 2,12-4 0,4 0 0,8-5 1,9 1-2,3-4 1,13-5 1,13-8-2,33-20 0,41-9 0,29 17 3,12 20-2,0 30-1,-7 16 1,-10 12-2,-15 13 2,-5 12 1,-8 17-2,-9 21 1,-12 24-1,-20 17 2,-21 8-2,-29 5 1,-29 20-1,-34 16 0,-28 5 1,-12-21 1,3-25-2,21-32 0,17-30 1</inkml:trace>
    </iact:actionData>
  </iact:action>
  <iact:action type="add" startTime="71675">
    <iact:property name="dataType"/>
    <iact:actionData xml:id="d15">
      <inkml:trace xmlns:inkml="http://www.w3.org/2003/InkML" xml:id="stk15" contextRef="#ctx0" brushRef="#br0">9853 12015 0,'0'0'1,"0"0"4,0 0 4,0 0 1,-58 33 0,29-25-1,-12-4 0,-9-4 2,-12-4-2,-8-8 0,-9-9 1,1-16 0,-5-13 0,-8-24 0,-13-18-1,1-7 1,8 0-1,16 3 2,21 1-2,9 4 1,7-4 0,9 8-2,17 4 3,20 5-1,21-18-1,16-16 0,9 1 2,-5 20-3,-3 16 3,-5 21 0,0 13-2,0 4 0,0 3 2,1 1-2,3 4 1,0 9-1,13 3 1,8 1-1,17 3 2,4 1-2,-1 3 1,-3 5 0,-13 0 0,-8 4-1,0 4 1,17 9-1,7 3 1,13 9-2,1 4 3,-5 0-1,-17-4-1,-16-4 1,-8-1 0,-13-3-1,-4-1 1,-4-3-1,-4-1 1,-5-3 0,-3-1-1,0 0 1,-5-4 0,0 0 0,-3 1-1,-1-1 1,-4 0 0,0 0-1,0 0 1,1 4-1,-1 5 1,0 16 0,-4 41 0,-4 59 0,-5 61 0,-3 38-1,0-9 1,-5-28 0,0-38-1,-3-29 1,-1-25-1,0-24 2,5-17-2,-5-13 1,-4-7 0,-20-5-2,-13-8 3,-21-9-1,-28-3-1,-30-9 1,-28-8-1,-30-17 1,-12-25 0</inkml:trace>
    </iact:actionData>
  </iact:action>
  <iact:action type="add" startTime="73160">
    <iact:property name="dataType"/>
    <iact:actionData xml:id="d16">
      <inkml:trace xmlns:inkml="http://www.w3.org/2003/InkML" xml:id="stk16" contextRef="#ctx0" brushRef="#br0">13126 12532 0,'0'0'7,"0"0"3,0 0 0,0 0-1,0 0 1,0 0-1,0 0 1,0 0-1,54-4 1,-17 4 0,29 0-1,42 0 1,28-4 0,17-8 0,9-5 0,3 0-1,1 1 2,-5-1-3,-8 1 1,0-1 2,0 1-1,4 3 0,9 1-2,4-5 3,20 1-2,29-22 1,42-28-1</inkml:trace>
    </iact:actionData>
  </iact:action>
  <iact:action type="add" startTime="75119">
    <iact:property name="dataType"/>
    <iact:actionData xml:id="d17">
      <inkml:trace xmlns:inkml="http://www.w3.org/2003/InkML" xml:id="stk17" contextRef="#ctx0" brushRef="#br0">17251 12557 0,'0'0'7,"0"0"1,0 0 2,0 0-1,0 0 1,62 0 0,4 0 0,46-4 0,45-4-1,25-1 3,25 5-1,4 4-4,25 0 3,12 9-1,4-1 0,21 0 1,5 0 0,-9-3 0,24-5-2,18-9 3</inkml:trace>
    </iact:actionData>
  </iact:action>
  <iact:action type="add" startTime="77669">
    <iact:property name="dataType"/>
    <iact:actionData xml:id="d18">
      <inkml:trace xmlns:inkml="http://www.w3.org/2003/InkML" xml:id="stk18" contextRef="#ctx0" brushRef="#br0">4872 14147 0,'0'0'6,"0"0"3,0 0 0,0 0 1,0 0-1,0 0 2,54 8-1,16-16-1,46-9 1,24-3-1,22-5 5,7-4-8,-3-4 4,-9-5 0,-20 1-1,-1 8 1,5 4 0,8 9 0,25 8-1,16 8 0,9 8 2,12 4-2,-5-3 1,-19-1 0,-14-4-1,-28 0 2,-29-4-1,-21-4-1,-20 0 0,-13 0 1</inkml:trace>
    </iact:actionData>
  </iact:action>
  <iact:action type="add" startTime="84133">
    <iact:property name="dataType"/>
    <iact:actionData xml:id="d19">
      <inkml:trace xmlns:inkml="http://www.w3.org/2003/InkML" xml:id="stk19" contextRef="#ctx0" brushRef="#br0">15761 13422 0,'0'0'1,"0"0"1,0 0 7,0 0 1,0 0 0,0 0-1,0 0 1,50 46 0,-5-38-1,13 1 1,9-1-1,-1 4 2,0-4-2,0-3 1,5-5 2,7 0-3,13 0 1,0 0-3,4 4 4,1 0-2,-10 0 2,1-4-2,-8-4 0,16 0 1,-4 0 0,4-1 0,0 5-1,5 5 1,-5-5 0,0 0-1,8-9 1,5 1-1,0 4 1,-9 0 0,0 8 0,-4-4-1,0-4 0,5-4 1,-1-5-1,0 5 2,1 4-2,3 4 1,1 0-1,3-4 1,1-5-1,-1-3 1,-3 4 0,3 3 0,5 5-1,20 0 1,-3-8-1,3 0 1,-8 4 0,4 0-1,9-1 1,4-7 0,-1-5 0,5-12-1,21-16 1</inkml:trace>
    </iact:actionData>
  </iact:action>
  <iact:action type="add" startTime="86449">
    <iact:property name="dataType"/>
    <iact:actionData xml:id="d20">
      <inkml:trace xmlns:inkml="http://www.w3.org/2003/InkML" xml:id="stk20" contextRef="#ctx0" brushRef="#br0">11988 14731 0,'0'0'2,"0"0"8,0 0-1,0 0 1,66-9 0,-4 1-2,17-4 3,8-1-1,8-3 0,4-1 1,9 5-2,12-1 1,4 5-1,4 0 0,13 4 1,16 4-1,25 0 1,46 4-1,20 4 2,25 0-2,41-3 0,9-5 1,21-5 0,-1-7 0,-8-9-1,-20-8 1,-13-16-1,12-17 2,13-46-2,4-45 1</inkml:trace>
    </iact:actionData>
  </iact:action>
  <iact:action type="add" startTime="87990">
    <iact:property name="dataType"/>
    <iact:actionData xml:id="d21">
      <inkml:trace xmlns:inkml="http://www.w3.org/2003/InkML" xml:id="stk21" contextRef="#ctx0" brushRef="#br0">19071 14714 0,'0'0'7,"0"0"2,0 0 0,0 0 1,0 0 0,0 0-1,100-29 1,28 4-1,50-8 2,24 0 0,26-4-2,16 8 0,-21 12 0,-20 5 2,-29 4-2,-33-1 1,-30-3 2,-32-17-5,-17-29 3</inkml:trace>
    </iact:actionData>
  </iact:action>
  <iact:action type="add" startTime="90654">
    <iact:property name="dataType"/>
    <iact:actionData xml:id="d22">
      <inkml:trace xmlns:inkml="http://www.w3.org/2003/InkML" xml:id="stk22" contextRef="#ctx0" brushRef="#br0">11653 16080 0,'-58'38'7,"0"-1"2,0 9 0,21-9 1,25-17 0,20-11-1,21-1 1,58 0 0,66-4-1,99 9 1,63-5 0,36 9 0,34 16 0,-4-4-1,16 16 1,-12-11-1,-9-14 1,-41-28-1,-37-54 0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1-28T00:52:44.9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8111">
    <iact:property name="dataType"/>
    <iact:actionData xml:id="d0">
      <inkml:trace xmlns:inkml="http://www.w3.org/2003/InkML" xml:id="stk0" contextRef="#ctx0" brushRef="#br0">6502 6790 0,'0'0'3,"0"0"-3,0 0 8,0 0 1,0 0 1,0 0 0,0 0 0,0 0 0,0 0-1,0 0 1,0 0 0,0 0 1,41 4-2,-28 0 1,-1 0-1,9 0 3,4-4-5,4 0 3,4 0 1,8 0-2,5-4 1,7 0-1,9 0 1,9 0 1,7 4-2,5-4 1,-8-1-1,-1-3 2,-16 4-2,-12 0 2,-9 0-2,-8 0 1,-4-1-1,-9 1 1,-4 4 0,1 0 0,-5 0-1,-4 0 2,0 0-2,1 0 1,-1 0 0,-4-4-1,0 0 2,0 4-1,0 0-2,0 0 5,-91-25-5,33 13 1,0 8 1,0 4-1,0 4 1,4 0 0,-4 4 0,0 0 0,5 1 0,-5-1 0,0 0 0,0 1-1,4-1 2,4 0-1,9-4-1,0 0 1,12-4-1,0 0 1,8 0 0,4 0-1,5 0 1,0 0 0,3 0 0,1 0-1,4 0 1,0 0 0,0 0 1,0 0-2,4 0 0,0 0 1,0 0-1,0 0 1,91 13 0,-29-9 1,8-4-3,0 0 2,13 0 1,4 0-1,8-4 0,4-4-1,-8 3 1,-12 1-1,-13-4 3,-16 4-3,-13 0 1,-8 0 1,-4-1-3,-13 1 2,1 4-1,-5 0 1,0 0 0,-4 0 0,1 0 0,-1 0-1,-4 0 2,0 0-1,0 0-1,0 0 2,0 0-1,-83-8-1,17 8 1,-13 0 0,-8 8-1,0 5 1,0 3 0,5 1-1,3-1 1,5 1 0,7-5 0,14 1 0,7-5-1,5 0 1,8 1 0,4-5 0,8 0 0,0 0 0,5 0 0,3 0 0,5-4 0,0 0-2,4 0 2,0 0 0,-1 0 0,1 0-1,4 0 3,0 4-3,0-4 0,0 0 1,0 0 0,104 21 0,-38-13-1,8 5 1,1-1 0,-9-3 0,-4-5-1,-16 0 2,-5-4-2,-8 0 0,-8-4 2,-4-5-2,-9-7 1</inkml:trace>
    </iact:actionData>
  </iact:action>
  <iact:action type="add" startTime="12739">
    <iact:property name="dataType"/>
    <iact:actionData xml:id="d1">
      <inkml:trace xmlns:inkml="http://www.w3.org/2003/InkML" xml:id="stk1" contextRef="#ctx0" brushRef="#br0">14148 5796 0,'0'0'3,"0"0"-3,0 0 8,0-46 1,0 22 1,4-14 0,17-15 0,24-18 1,38-12-2,33-4 2,4 13-3,0 8 2,4 4 0,12 8 1,13 8-2,-4 13 1,-8 12 0,-13 17-2,12 8 2,17 9 0,0 7 1,-8 1-2,-8 4 1,-5 4 0,-4 4 0,-12-4 0,-25-4 0,-12 4-1,-13 4 2,-12 0-1,-4 9-1,-9-1 1,-4 0 0,-8-3-1,-8-1 2,-5-4-1,1 0-1,-1 4 1,1 1-1,8 7 1,4 5 0,8 8 0,0 0 0,-8 0-1,-12-4 1,-17-9 0,-9 1 0,-3-1 0,-17 5 0,0 0 0,-4-1 0,4 1 0,-4 4 0,-4 8-1,-9 12 1,-24 9 0,-34 4 0,-20 0 0,-4-4-1,12-9 2,21-7-1,-21-9-1,-16-9 1,-9-11-1,0-18 1,-7-7 1,-6-13-2,-11-13 1,-5-12-1,9-12 2,8-8-2,-13-13 2,5-9-1,25-3-2,32-4 2,25-18 0,26-19 0,11-30 1,22-25-2,20-24 0,12-25 2,21-13-1,42 0 0,36 17-2,22 20 2,-1 42 0,-20 42 1</inkml:trace>
    </iact:actionData>
  </iact:action>
  <iact:action type="add" startTime="14875">
    <iact:property name="dataType"/>
    <iact:actionData xml:id="d2">
      <inkml:trace xmlns:inkml="http://www.w3.org/2003/InkML" xml:id="stk2" contextRef="#ctx0" brushRef="#br0">17917 6032 0,'0'0'6,"0"0"5,0 0-2,0 0 1,-29-70 0,50 3-1,32-40 2,34-30-3,17-4 3,-22 13-2,-11 12 3,-1 13-4,13 3 2,16 9 0,5 17 0,-9 16 0,-21 24 0,-12 18 0,-12 12-1,-5 12 1,18 9 0,23 7 0,34 14 0,17-1-1,-5 0 1,-12-4 1,-12 0-2,-5 1 1,13 7 0,4 0-1,-16 5 2,-13-1-1,-17 1 0,-12 4-1,-8-1 1,-9 1-1,-11-4 0,-6-1 2,-3-3-2,0 3 1,0 1 0,4 7 0,-8 1 0,3 0 0,-3 0 0,-13-4-1,-8-1 2,-12 9-2,-9 9 2,-4 3-2,-3 4 1,-1 5 1,0 0-2,-5-1 1,-3-3 0,-25-5-1,-12 1 1,-17-5 1,-4-4-3,-1-4 2,22-8 1,12-9-1,0 1-1</inkml:trace>
    </iact:actionData>
  </iact:action>
  <iact:action type="add" startTime="15542">
    <iact:property name="dataType"/>
    <iact:actionData xml:id="d3">
      <inkml:trace xmlns:inkml="http://www.w3.org/2003/InkML" xml:id="stk3" contextRef="#ctx0" brushRef="#br0">19241 7241 0,'0'0'7,"0"0"4,0 0-2,-79 21 1,13-17-1,-17-4 2,-8-4-2,4 0 0,13-5 2,16-3-2,8-1 1,5-3 0,8-5 0,-5-4 0,5-4 0,0-8 0,4-4-1,0-5 1,4 1 0,0 3 0,0-3 1,-4-9-3,-5-12 2,5-17 0,17-13-1,12-7 1,8-9 0,0 0 0,-8 1 0,0 3 0,4 17-1,4 4 2,8 4-1,5 4-2,7-3 2,1 3 1,4 0-2,4 5 2,5 3-2,7 5 1,42-29 0,95-67-1</inkml:trace>
    </iact:actionData>
  </iact:action>
  <iact:action type="add" startTime="24684">
    <iact:property name="dataType"/>
    <iact:actionData xml:id="d4">
      <inkml:trace xmlns:inkml="http://www.w3.org/2003/InkML" xml:id="stk4" contextRef="#ctx0" brushRef="#br0">14793 7286 0,'0'0'3,"0"0"-3,0 0 8,0 0 3,0 0-2,0 0 0,75-20 1,7 7 0,43-3-1,11-1 2,-12 5 0,-8-1-2,-4 5 0,4 0 3,4 4-5,-9 0 3,-11 4 0,-18 0 0,-7 4-1,-5 0 1,5 0 1,3 4-1,5-4-2,4 1 3,4-1-2,0 0 2,4-4-2,17 4 1,16 0-1,9-4 2,3 0-1,-12 0 0,1 4-1,-1 0 0,9 1 1,-1-1 0,-8-4 0,1 0 0,7 4-1,1 0 1,3-4 0,1 0 1,0 4-1,-1 0-1,9 5 0,4-1 1,9-4 0,7 4-1,9-4 3,0 0-3,0-4 0,-4-4 1,-9 0 0,-3-4-1,-1-17 2,-4-25-2</inkml:trace>
    </iact:actionData>
  </iact:action>
  <iact:action type="add" startTime="27047">
    <iact:property name="dataType"/>
    <iact:actionData xml:id="d5">
      <inkml:trace xmlns:inkml="http://www.w3.org/2003/InkML" xml:id="stk5" contextRef="#ctx0" brushRef="#br0">11289 7233 0,'0'0'8,"0"0"2,0 0-3,0 0 4,41 0-2,17 4 2,41-4-2,26-4 1,3-5 1,12-3-2,9-5 1,9 1 1,-5-5-2,-21 5 0,-8-1 1,-4 5-1,0-1 1,-4 5 0,-4 4 1,-17 8-2,-16 0 0,-13 0 1,-12 0-1,-9 0 2,-12-4-1,-8 0 0,-4 0-1,-5 0 1,1 0-1,-13 0 1,0 0-1,0 0 1,-4 0 0,0 0 0,0 0-1,0 0 1,0 0 0,-83 0 1,-3 0-2,-26 0 1,-12-4-1,4-4 2,12 0-1,5-1-3,-5 5 4,-4 4-1,9 0-1,8 0 1,16 0 0,21-4 0,13 0 0,8 0 0,3 0-1</inkml:trace>
    </iact:actionData>
  </iact:action>
  <iact:action type="add" startTime="27897">
    <iact:property name="dataType"/>
    <iact:actionData xml:id="d6">
      <inkml:trace xmlns:inkml="http://www.w3.org/2003/InkML" xml:id="stk6" contextRef="#ctx0" brushRef="#br0">11202 6810 0,'0'0'8,"0"0"0,0 0 3,0 0-1,0 0-2,0 0 2,54 0 0,12-4-1,42-8 2,24-9-1,-8 0 1,-8-3-2,-4 3 0,-1 8 1,5 5 0,4 4-1,-4 0 2,-4 0-2,4 4 1,12 0 0,12 4 0,-3 0-1,-21-4 1,-25 0-1</inkml:trace>
    </iact:actionData>
  </iact:action>
  <iact:action type="add" startTime="29883">
    <iact:property name="dataType"/>
    <iact:actionData xml:id="d7">
      <inkml:trace xmlns:inkml="http://www.w3.org/2003/InkML" xml:id="stk7" contextRef="#ctx0" brushRef="#br0">4893 9597 0,'0'0'2,"0"0"5,0 0 2,0 0 0,70-17 1,17 9-1,45-4 1,29-1 1,26 1-1,7-1 0,13 1 0,0-5-1,0-3 1,-13-1-1,1 0 2,-5-4-2,-4 5 1,-12 3 1,0-4-3,-1-3 2,22-10 0</inkml:trace>
    </iact:actionData>
  </iact:action>
  <iact:action type="add" startTime="40019">
    <iact:property name="dataType"/>
    <iact:actionData xml:id="d8">
      <inkml:trace xmlns:inkml="http://www.w3.org/2003/InkML" xml:id="stk8" contextRef="#ctx0" brushRef="#br0">13432 10371 0,'0'0'3,"0"0"-3,0 0 8,0 0 2,0 0 0,0 0 0,0 0 1,0 0-3,29-46 3,-8 34 0,12-5-3,4 1 2,13 3-1,3 1 1,5 4 0,0 0 0,0-1 0,-8 1 1,4-4 2,-9-1-7,1 1 3,3-1 1,-3 5 0,8 0 0,8-1-1,4 5 2,4 4-2,-4 0 1,1 4-1,-1-4 1,-8 0 0,0 0 0,-5-4 0,5 0-1,9 0 2,11 4-2,5 0 2,16-4-2,-8 0 1,-4-5 1,-8-3 0,-9 4-3,-4-5 2,-4 5 0,-4 0-1,8-1 1,9 1 0,-1 4 1,1 0-1,-9 0-1,-4 0 0,0-5 1,0 1-1,-8 0 2,0 0-1,8-5-1,-8 1 1,8-1 0,0 5 0,0 0 0,0-1 0,0 5-1,0 0 1,0 0-1,0 0 2,0-4-1,4-5-1,5 1 1,-1-5 0,-4 5-1,-4-1 1,-8 5 0,-4 4-2,-1 0 2,-7 4 0,3 0 1,1 0-1,3 4-1,1-4 1,4 0-1,0-4 1,4 0 0,-5-1-1,-3 1 2,0 0-1,-9 4-1,0 0 1,-3 0 0,-1 0 0,-4 4-1,4 0 2,-4 5-2,0-1 1,-4 0 0,0 1-1,-8-5 3,-4 0-4,-5 0 2,0 0 3,-3 0-4,-1 0 3,-4-4-6,0 0 3,0 0 1,0 0 0,1 0 0,-1 0 0,-4 0-1,0 0 1,0-4-1,0-8 0</inkml:trace>
    </iact:actionData>
  </iact:action>
  <iact:action type="add" startTime="64320">
    <iact:property name="dataType"/>
    <iact:actionData xml:id="d9">
      <inkml:trace xmlns:inkml="http://www.w3.org/2003/InkML" xml:id="stk9" contextRef="#ctx0" brushRef="#br0">15579 7344 0,'-53'0'3,"-34"-4"-3,-42-8 9,-11-21 0,-1-29 2,-4-29-1,-16-25-1,-5-21 1,26-12 0,40-4-1,38-5 1,29-3 0,25 8 0,29-9 1,37-12-3,41 13 2,21 24 0,0 38 0,4 29-1,21 28 1,24 34 0,75 41 0,63 50-1,36 53 1,-4 9 0,-37-16 1,-24-22-3,-59-28 2,-58-17 0,-57-20 0,-55-13 0,-45-5 0,-33 22 0,-74 62-1,-133 78 2,-103 42-2,-21-30 0,54-40 1,58-59 0,57-49-1</inkml:trace>
    </iact:actionData>
  </iact:action>
  <iact:action type="add" startTime="67372">
    <iact:property name="dataType"/>
    <iact:actionData xml:id="d10">
      <inkml:trace xmlns:inkml="http://www.w3.org/2003/InkML" xml:id="stk10" contextRef="#ctx0" brushRef="#br0">16461 10371 0,'0'0'5,"0"0"5,0 0-1,0 0 1,0 0 0,0 0 0,0 0-1,49-25 0,-32 21 1,-1-4 0,5-1-1,0 5 1,-1 0 0,5 0 0,0 0-1,0 0 1,0 0 0,4-1 0,-5 1-1,5-4 2,0 0-1,0-1 0,0 1-1,0 0 2,0 0-1,0-1-2,4 1 3,5 0-2,-1 0 1,0 3 0,4 5-1,5 0 1,-1 0 0,5 5 1,-4-1-2,-1-4 1,-4 0-1,-3 0 1,-1 0-1,-4 0 1,0-4 0,-4-1 0,0 1 0,-4 0 0,4 0-1,0 0 2,0 0-1,4 0-1,0 4 1,0 0-1,0 0 1,0 0-1,4 0 1,1 0 1,-1 4-1,0 0-1,-4 0 1,0 0-1,-4 0 2,0-4-1,-8 4-1,-4-4 1,-1 0 1,-4 0-3,-3 0 1,-1 0 2,0 0-2,-4 0 1,1 0 0,-1 0 0</inkml:trace>
    </iact:actionData>
  </iact:action>
  <iact:action type="add" startTime="74368">
    <iact:property name="dataType"/>
    <iact:actionData xml:id="d11">
      <inkml:trace xmlns:inkml="http://www.w3.org/2003/InkML" xml:id="stk11" contextRef="#ctx0" brushRef="#br0">13428 10243 0,'0'0'3,"0"0"-2,0 0 6,0 0 3,0 0-1,0 0 1,0 0 0,0 0 0,-42 0 0,38-4-1,4-1 1,0 1 0,0 4-1,0 0 1,0 0 1,0 0-3,54-29 2,-21 17 0,17-1 0,8 5-1,12 0 2,9 0-2,-1-1 1,-3 1 1,-13 4-2,-4-4 0,-9-1 2,1 1-1,8 4-2,8 0 2,13-5-1,12 5 2,-4 0-1,-9 0 0,-16 0-1,-8 4 1,-8 0 0,-5 0-1,0 0 2,1-4-2,3 0 0,9-1 1,4 1 0,4 0 0,0 4 0,-12 0 0,-1 0-1,-7 0 1,-1 0 0,1 0-1,-1 0 1,0 0 0,-3 0-1,3 0 1,-4-4 0,9 0 0,12 0 0,0 0-1,12 0 1,8-1 0,1 1 0,-4 0-1,-13 4 1,-9 0 0,-7 0 0,-5 0 0,1 0 0,3 0 0,5-4-1,-1 0 2,5 0-2,0 4 1,0 0 1,0 0-2,-5 4 0,-3 0 1,-1 0 0,-3 0 0,-1-4 0,-4 0 0,-8 0 0,0 0 0,0 0-1,0 0 1,8 0 0,9 0 0,8-4-1,8 0 1,8 0 0,-8 0-1,-4 0 1,-4 4 0,-5 0 0,-3 0 0,-1 0 0,-7 0 0,3 0 0,5 0-1,3 0 1,13 0 0,5-5 0,3 5-1,0 0 1,-4 0 0,-4 0-1,-4 0 1,-4 5 0,-8-1 0,-5-4 0,-12 4 0,-4-4 0,-4 0-1,-5-4 2,5-5-2</inkml:trace>
    </iact:actionData>
  </iact:action>
  <iact:action type="add" startTime="77859">
    <iact:property name="dataType"/>
    <iact:actionData xml:id="d12">
      <inkml:trace xmlns:inkml="http://www.w3.org/2003/InkML" xml:id="stk12" contextRef="#ctx0" brushRef="#br0">15679 9030 0,'0'0'7,"0"0"3,0 0-1,0 0 1,0 0 0,0 0 0,53 37 0,-15-29 0,15-4-1,1 0 1,17 1 0,3 3-1,13 4 2,12 5-1,17-1 0,16 1-1,5-1 2,-5 1-2,-8-5 1,-8-7-1,-4-5 1,8-9-1,-4 1 2,-17-4-2,-4-13 1,-4-13 0</inkml:trace>
    </iact:actionData>
  </iact:action>
  <iact:action type="add" startTime="80244">
    <iact:property name="dataType"/>
    <iact:actionData xml:id="d13">
      <inkml:trace xmlns:inkml="http://www.w3.org/2003/InkML" xml:id="stk13" contextRef="#ctx0" brushRef="#br0">19026 9232 0,'0'0'5,"0"0"4,0 0 1,0 0 0,0 0 0,0 0 0,0 0-1,0 0 0,0 0 2,0 0-2,0 0 0,0 0 2,0 0-1,0 0-2,0 0 2,0 0 0,0 0-1,0 0 1,0 0 0,49 17-1,-32-13 2,-1 0-2,1-4 1,0 0 0,3 0 0,1 0-1,4 0 2,4 0-2,0-4 1,8 0-1,-4 0 1,4 0 0,-4 0 0,-4-1 0,0 1 0,-4 0 0,-4 0-1,-5 0 1,1 0-1,-5 0 1,1-1-1,-1 1 1,1 0 1,-1 0-2,0 0 2,1 0-3,-1 0 2,1-1 0,-1 1 0,0 0 0,1 0-1,3 0 1,-7 0 0,3 0 0,-4-1-1,1 1 1,-1 0 0,0-4 0,0-9 0,1-7-1,-1-22 1,0-12 1,-4-17-2,-4-7 2,-4-9-3,0 12 3,0 13-2,0 16 1,0 9 0,4 12 0,0 4 0,0 4 1,0 5-2,0 3 1,0 1-1,0-1 0,0 5 2,0 0-2,0-5 2,-9 1-3,1-5 3,-4 1-2,-13-5 2,-16-8-2,-17 0 1,-9 0 1,-3 4-3,8 5 2,4 7-1,4 5 1,1 0 0,-1 3-1,0-3 1,0 0 0,5 0 0,7-1 0,5 1 0,4 4 0,8 0-1,4 0 2,5-1-2,-1 1 1,5 4 0,4 0-1,-1 0 2,5 0-2,0 4 1,0 9-1,0 12 2,-5 33-2,-7 24 1,-1 18 0,9-1 1,12-8-3,13 9 2,-1-1-1,-3-8 1,-9-16 0,-4-22 0,0-11-1,0-9 1,0-4 0,0-4 0,0-4-1,0-5 1,0 1 0,0-5 0,0 0-1,0-3 2,4-1-2,0 0 1,0 5 0,5-1-1,7 5 1,17 3 0,17 1 0,33-8-1,61-30 1</inkml:trace>
    </iact:actionData>
  </iact:action>
  <iact:action type="add" startTime="88795">
    <iact:property name="dataType"/>
    <iact:actionData xml:id="d14">
      <inkml:trace xmlns:inkml="http://www.w3.org/2003/InkML" xml:id="stk14" contextRef="#ctx0" brushRef="#br0">22034 2989 0,'0'0'4,"0"0"-4,0 0 8,0 0 1,0 0 1,-79-42 0,-8 9 0,-33-8 0,-37 8 0,-4 16 0,7 17-2,5 9 3,25 15-1,29-7-1,29 8 1,29 8 1,20-8-3,17 8 3,25 8-2,29 17 0,29 8 2,16 26-2,4 7 1,13 9 0,8-1 0,0-7-1,-16-18 1,-25-32 0,-34-9 1,-20-16-2,-20-8 0,-22-1 1,-24 1 0,-38 16 0,-49 9 0,-33-1 1,-17 9-3,17-1 3,37-24-2,46-8 1,32-17-1</inkml:trace>
    </iact:actionData>
  </iact:action>
  <iact:action type="add" startTime="89401">
    <iact:property name="dataType"/>
    <iact:actionData xml:id="d15">
      <inkml:trace xmlns:inkml="http://www.w3.org/2003/InkML" xml:id="stk15" contextRef="#ctx0" brushRef="#br0">21723 3718 0,'0'0'6,"54"0"3,0 0 0,37 0 1,33 8-1,25-8 2,-4 8-1,-29-8-1,-25 0 1,-25 0 0,-8 8 0,-9 1 0</inkml:trace>
    </iact:actionData>
  </iact:action>
  <iact:action type="add" startTime="89621">
    <iact:property name="dataType"/>
    <iact:actionData xml:id="d16">
      <inkml:trace xmlns:inkml="http://www.w3.org/2003/InkML" xml:id="stk16" contextRef="#ctx0" brushRef="#br0">22646 3246 0,'0'0'7,"0"0"3,0 0 0,8 66-1,25 8 1,46 26 0,41-1-1,16-8 3,-11-33-3,-34-16 1,-34-18-1,-23 1 0,-18-8 1,-12-9 0,-20 17 1,-38 25-2,-62 32 1,-25 34-1,34-8 0,36-17 1</inkml:trace>
    </iact:actionData>
  </iact:action>
  <iact:action type="add" startTime="89940">
    <iact:property name="dataType"/>
    <iact:actionData xml:id="d17">
      <inkml:trace xmlns:inkml="http://www.w3.org/2003/InkML" xml:id="stk17" contextRef="#ctx0" brushRef="#br0">23862 2740 0,'0'0'12,"0"0"-5,-70 92 1,29 23 2,3 59-1,26 25 3,20-8-3,29-26 1,21-24-1,4-33 1,0-26 0,-8-32-1,-4-17 2,0-16-2</inkml:trace>
    </iact:actionData>
  </iact:action>
  <iact:action type="add" startTime="90220">
    <iact:property name="dataType"/>
    <iact:actionData xml:id="d18">
      <inkml:trace xmlns:inkml="http://www.w3.org/2003/InkML" xml:id="stk18" contextRef="#ctx0" brushRef="#br0">23027 3138 0,'0'0'8,"124"16"2,49 1 1,88 0-2,62-1 2,-5-8-3</inkml:trace>
    </iact:actionData>
  </iact:action>
  <iact:action type="add" startTime="90773">
    <iact:property name="dataType"/>
    <iact:actionData xml:id="d19">
      <inkml:trace xmlns:inkml="http://www.w3.org/2003/InkML" xml:id="stk19" contextRef="#ctx0" brushRef="#br0">21512 4616 0,'0'0'6,"0"0"5,0 0-2,0 0 1,0 0 1,-41 0-2,-5-4 0,-36 0 1,-43-9-1,-32-3 2,0-5-1,25 4-1,20 1 1,9-1-1,16 1 2,8-5-3,17-4 2,8-16 0,13-34 0,-1-41 1,26-41-2,12-42 1,29-57 0,16-51-1,-16 51 1,-17 40-1,-29 59 2,-20 41-1,-5 25-1,5 33 1,12 17 0,8 16 0,13 8-1,4 9 2,4 0-1,4 8-2,4 0 3,13 0-2,25 0 1,28 0 0,34 0-1,49 0 1,17 8 0,12-8 0,-21-8 0,-36 8 0,-34 0 0,-17 8-1,-16-8 2,-12 8-2,0-8 2,-1 8-3,1 1 3,0-9-1,-5 8-1,-3-8 1,-18 0 0,-3 0-1,-4 0 1,-1 0-1,-3 0 2,-1 0-2,5 0 1,-5 0-1,0 0 1,1 0 0,-1 0-1,1 0 1,-1 0 1,5 0-2,-5 17 1,9-1-1,3 34 2,5 16-2,0 25 2,0 17-2,0 16 1,-4 25 2,-8 0-5,-9 0 3,-4-8-1,-4-9 1,-4 9 0,-4-8 0,-5-17 1,1-17-2,-1-25 2,5-24-3,4-17 3,0 0-2,0-16 2,0 0-2,4-1 0,0-8 2,0 1-1,0-1-1,0 0 2,-4-8-2,-1 8 0,1 1 1,0-1 0,-4 9-1,-9-1 2,-16 1-2,-41 8 1,-67 4 0,-91-5 0,-103 1-1,-79 0 0</inkml:trace>
    </iact:actionData>
  </iact:action>
  <iact:action type="add" startTime="99573">
    <iact:property name="dataType"/>
    <iact:actionData xml:id="d20">
      <inkml:trace xmlns:inkml="http://www.w3.org/2003/InkML" xml:id="stk20" contextRef="#ctx0" brushRef="#br0">12683 11174 0,'0'0'4,"0"0"-4,0 0 8,0 0 2,0 0-1,0 0 1,0 0 0,0 0-1,0 0 1,79 0 0,-5-4-1,30 0 1,20-4 0,12-1 2,5 1-3,-4 4 0,-13 4 1,-25 0-1,-29 0 1,-24 4 0,-17-4 0,-9 4 0,-7-4-1,-9 0 1,-4 0 0,0 0 0,0 0 0,-124-29 0,-13 4-1,-28-4 1,-9 5-1,17 7 1,41 13-1,33 8 2,21 4-2,17-4 1,16 1 0,8-1 0,9 0-1,7-4 0,1 0 1,4 0 0,0 0 0,0 0 0,137 33 0,-17-12 0,12-1-1,1-3 1,-13-5 0,-17-3 0,-24-5-1,-26 0 3,-24-4-3,-20 0 0,-9 0 1,0 0-1,0 0 1,-91 0 1,-9-4-2,-24 0 1,-4 4-1,25 4 1,32 0 0,34 0 0,25 0-1,12-4 1,0 0 0,86 21-1</inkml:trace>
    </iact:actionData>
  </iact:action>
  <iact:action type="add" startTime="101338">
    <iact:property name="dataType"/>
    <iact:actionData xml:id="d21">
      <inkml:trace xmlns:inkml="http://www.w3.org/2003/InkML" xml:id="stk21" contextRef="#ctx0" brushRef="#br0">24156 4765 0,'0'0'9,"0"0"-4,-62 8 5,29-4-1,-9-4 2,-15-12-2,-22-21 1,-24-29-1,-26-38 2,-28-28-1,-13 0-1,1 12 0,12 25 2,37 24-2,33 10 1,20 15 0,26-16-1,8-33 2,21-41-2,28-67 1,26-74 0,28-17-1,33-8 1,1 41-1,-17 58 1,-21 58 0,-29 50 0,-16 33 0,-9 17-1,1 8 2,-13 16-2,4 1 1,0-1 0,0 9-1,0 0 1,4-1 0,5 1 0,12-8 0,12 7 1,21-7-2,29 16 0,8 0 1,21 0 0,4 8 0,-4-8 1,-1 8-3,-3 1 2,-4 7 0,-5 9-1,-16-9 1,-8 1 0,-22 0 0,-11-1 0,-5 9 0,-8 0-1,-4 25 2,0 24-2,-8 50 1,-4 50 0,-5 58 0,-8 41-1,-12 17 1,4-33 0,-9-17 1,1-41-3,4-42 4,-5-25-4,1-40 2,4-26 0,-1-16 0,5-26-1,0 1 1,-4-8-1,-1-1 1,-11-7 0,-34-1 0</inkml:trace>
    </iact:actionData>
  </iact:action>
  <iact:action type="add" startTime="103102">
    <iact:property name="dataType"/>
    <iact:actionData xml:id="d22">
      <inkml:trace xmlns:inkml="http://www.w3.org/2003/InkML" xml:id="stk22" contextRef="#ctx0" brushRef="#br0">11024 9088 0,'0'0'6,"0"0"5,0 0-3,0 0 2,0 0-1,0 0 1,104 45 1,20-37-3,49-4 3,51-8 0,28 0-3,25 8 2,34-4-1,24 0 1,25-4 0,-4-17 0,-17-7 0,-41-22 0,-46-21 0</inkml:trace>
    </iact:actionData>
  </iact:action>
  <iact:action type="add" startTime="108897">
    <iact:property name="dataType"/>
    <iact:actionData xml:id="d23">
      <inkml:trace xmlns:inkml="http://www.w3.org/2003/InkML" xml:id="stk23" contextRef="#ctx0" brushRef="#br0">14930 11224 0,'0'0'3,"0"0"-3,0 0 9,0 0 0,0 0 1,0 0-1,0 0 1,0 0 0,0 0 0,58 33-1,-13-37 1,25 0 0,22 0 0,15-5-1,17-3 4,21-5-5,8 1 1,-4-5 1,4 0-1,4-3 1,13-5 1,8-9-2,0 1 1,0-4 0,4-1-1,0 1 1,-8 4 0,-9 3 0,-4 5-1,-12 9 4,-4 7-6,-21 9 3,-20 0 0,-13 0 0,-13 0-1,-7 4 1,-9-4 0,-8-1 0,8-11-1,20-34 2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1-28T00:52:44.9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1482">
    <iact:property name="dataType"/>
    <iact:actionData xml:id="d0">
      <inkml:trace xmlns:inkml="http://www.w3.org/2003/InkML" xml:id="stk0" contextRef="#ctx0" brushRef="#br0">17015 1175 0,'0'0'2,"0"0"-2,0 0 9,0 0 1,-8 100 0,-1-1 0,-3 58-2,0 34 3,3 8 0,1-1-2,0-15 0,-1-10 0,1-23 1,4-43-1,4-24 1,0-33 0,0-17 0,4-17-1,-4-16 0,0 0 1,25-99 0</inkml:trace>
    </iact:actionData>
  </iact:action>
  <iact:action type="add" startTime="21763">
    <iact:property name="dataType"/>
    <iact:actionData xml:id="d1">
      <inkml:trace xmlns:inkml="http://www.w3.org/2003/InkML" xml:id="stk1" contextRef="#ctx0" brushRef="#br0">16543 1432 0,'0'0'7,"0"0"4,100-41-2,65-17 1,79-17 1,33 9-3,-20 8 2,-54 17 0,-50 16 0,-50 8-1,-41 9 0,-29 8 1,-20 8 0,-13-8-1,-46 75 2,-65 41-3,-59 24 3,13-15-2,33-34 1,33-33-1,33-9 1,29-24-1,16 0 1,13-17-1,13 9 1,7-9 0,18 9 0,7 8-1,13 16 1,8 9 0,-8 8 0,-8 0-1,-13 8 1,-16-16-1,-17-1 1,-8 9 0,-13 0-1,-12 17 1,-8-9-1,4-8 1,-4-8 0,8-9-1,8-16 1,9-9-1,7-16 1,5 0-1,0 0 0</inkml:trace>
    </iact:actionData>
  </iact:action>
  <iact:action type="add" startTime="22312">
    <iact:property name="dataType"/>
    <iact:actionData xml:id="d2">
      <inkml:trace xmlns:inkml="http://www.w3.org/2003/InkML" xml:id="stk2" contextRef="#ctx0" brushRef="#br0">18484 2210 0,'0'0'7,"0"0"2,0 0 0,0 83 0,0 8 1,4 17 0,0-25 0,-4-17-1</inkml:trace>
    </iact:actionData>
  </iact:action>
  <iact:action type="add" startTime="22501">
    <iact:property name="dataType"/>
    <iact:actionData xml:id="d3">
      <inkml:trace xmlns:inkml="http://www.w3.org/2003/InkML" xml:id="stk3" contextRef="#ctx0" brushRef="#br0">18331 1714 0,'0'0'8,"0"0"1,0 0 1,45 99-1</inkml:trace>
    </iact:actionData>
  </iact:action>
  <iact:action type="add" startTime="22663">
    <iact:property name="dataType"/>
    <iact:actionData xml:id="d4">
      <inkml:trace xmlns:inkml="http://www.w3.org/2003/InkML" xml:id="stk4" contextRef="#ctx0" brushRef="#br0">19919 1565 0,'0'0'8,"-62"16"0,-16 34 1,-59 33 1,-24 33 1,-9 24-2,25-15 1,38-43-1,32-32 0,30-17 2,24-8-2,13-17 1,8 1-1,12 7 0,26 9 1,36 25 0,46 8-1,8-9 1,-16-7 0,-42-17-1,-28-9 1,-38 9 0,-21 0 0,-32 24-1,-38 18 0,0-9 1</inkml:trace>
    </iact:actionData>
  </iact:action>
  <iact:action type="add" startTime="23007">
    <iact:property name="dataType"/>
    <iact:actionData xml:id="d5">
      <inkml:trace xmlns:inkml="http://www.w3.org/2003/InkML" xml:id="stk5" contextRef="#ctx0" brushRef="#br0">19903 2293 0,'0'0'7,"0"0"3,0 0-2,49 50 3,1-17-2,20 0 0,21-8 1,-12-25 0,8-16-1,-4-18 2,-17-15-2,-25-18 1,-24-15-1,-38-9 1,-49-9-1,-50 26 1,-25 49 0,-29 58 1,-12 66-4,37 50 3,58 0-1,70-41 1,42-25 0,29-17-1,41-33 0,29-41 1,45-33 0,30-51 0,-26-15-1,-36 24 1,-38 17-1,-33 24 2,-25 26-2,-16 16 0,-5 16 2,1 26-2,0 49 1,-1 50-1,-4 8 1,1-33 0,-1-42-1,-3-32 1,-1-26-1,0-16 0,9-16 2,-5-42-2,13-25 1,-4-17-1,-5 9 1,1 17 0,-5 24-1,1 17 1,-1 16-1,0 9 0,-8 8 1,17 25 0,25 41 0,16 42 0,12 8-1,1-17 1,3-16-1,17-9 0</inkml:trace>
    </iact:actionData>
  </iact:action>
</iact:action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ADCE7910-908B-467A-882E-B309962AABC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8938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BF499175-398E-4C8F-8982-01F8127F5972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30638" y="0"/>
            <a:ext cx="2928937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D0412052-B570-4D3D-9C9C-F1D83F9279F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2813" y="739775"/>
            <a:ext cx="4933950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7683A294-2247-4544-A5B6-C018B5558957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0113" y="4687888"/>
            <a:ext cx="4959350" cy="4440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F0C0EBF6-1C8C-48B0-98AB-98EBDCE13CD8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4188"/>
            <a:ext cx="2928938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DCBDEF4C-BFBE-48C2-A6C4-E0D5299E3D0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30638" y="9374188"/>
            <a:ext cx="2928937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18D88A04-0049-42F2-B39C-4594B02CD0E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DD3B98DB-13F1-447F-B7AC-913825189239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F0D1E4CA-21D6-46BB-ACA3-4AB2BDEA77A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3" y="1604"/>
              <a:ext cx="448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80FE87A7-1210-45B9-B9E1-26E3FF21F8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CAAC721E-EBD9-445A-AD44-F084C73856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9A035AF4-415B-4659-8DCA-5394587003E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1" y="1870"/>
              <a:ext cx="465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8B68E0CD-0835-4749-A474-367CE9024E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FD337D44-1922-489C-B5A8-85BB708A9C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" y="2640"/>
                <a:ext cx="335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D2F4FDFF-D968-4309-A543-6CE0AFA579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C3F97A98-FED4-4337-8085-644DA5F565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56E10A68-8F4F-413D-88FD-50FD4BE7138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CE1FDC20-EA59-43A3-802A-64658567DA1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29439DC0-3C26-491E-8C45-EC44349CED3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A6927D77-005C-47E0-9EA4-CEF2420C816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 smtClean="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6A844E8F-D4C5-4023-85D5-F60BC1EEA57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125589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348BE709-45E2-4BA1-ACBA-8640306BB32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EF6D9E7B-ED76-4557-86F9-1F80A01D80D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8BFCBAB8-B696-4669-992C-38F7C78D0B5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180A7B-C4B3-4754-9F83-2735C17365D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61172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B2D95760-A4AF-42B1-8869-1E281F2C342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E223B279-D3C2-4C94-AEF1-7A0068355F9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6FE53ABF-EF9A-467A-A84B-D5B58C09B75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27DA25-EC36-482D-8E9E-B282C8B18A3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00080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101D6A1E-4C8E-4892-A104-7908B1DA04E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17EFE9A5-CF54-4E52-9701-702198B1F57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D51B269D-61F4-49FA-8807-8200972A59D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E30B32-1177-4715-9483-F2B83C4494F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62116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0EF6EB91-2C01-4946-A248-30BAC61CE7C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0EE5742D-0E04-4845-B5F9-42DACA87BBF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A150FCF3-B24D-4581-B391-5A2235519FB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B40AA7-93F6-4522-908D-FD946781AC1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36401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D3FB9F07-0206-47EB-ADF0-DDB80EECC26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212B00BE-0E06-42FD-B6EC-0BA3F7F52B1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ECC0310C-0C05-431B-BE92-A2FB77E0263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C65A95-C5B8-4EDE-9387-045BE1F0A0C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41412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D1EA1C6D-6373-4972-AB26-465CF5F7AD4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F92FED43-49C9-4018-BE6D-3AC5297EB63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733C0C4E-F761-4066-9E4C-0729F5C27A5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F6EA86C-3050-47AB-8A59-D6BB511738D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65524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B22E50F5-6EC5-45FC-903D-1ABD995B505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64FFEE34-C381-4B2F-932D-2B69FC5D9EB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850A4521-E40F-4A26-98F2-66671494019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56DEA5-B548-4BDD-8D1E-8CA7115F8C0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95730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0F20B732-80C1-49D6-9FB5-EA632692E09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B4424FA7-917B-453E-B1AC-FCFEA7FBF5D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69022326-3E41-428C-BBEC-3050FA9D0A7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CC24AE-C7D2-4355-A6F3-C2F5FC57F48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49899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0DBA54A5-8B25-4714-833D-23C2A0D23AF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2ADD1347-7E44-4767-B913-1456899B22A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19414197-6FCF-46DC-96E3-4FCCC52246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AEAA17-A0EE-481E-8966-E5E1EE5AAFD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0328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0A3CB26C-A400-40EF-8C46-FAEB10AFA8E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B48916CC-E170-4E5C-B21C-15E0C075220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0F4E108E-FF87-4E47-B75D-87455F5EF52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6A2C4E-9DEF-4479-A649-DBAF22578F8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81465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871BE4FC-DFB5-44CC-BAC8-0F1CBEC80E91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rgbClr val="FFCF0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8E8C7B63-9D3E-4257-85DD-66970090C29B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rgbClr val="FFCF01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048CBB35-CEA6-4269-9058-2DCB34E85D00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94D90571-1B58-4C4E-B4F9-72B3B6C9AE4E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696770F0-EF22-49B1-87D3-76B741A794F0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E4A0851E-9336-4D13-873F-9118D5AF39FB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2207458F-F660-4956-B576-6F8C5D2DF242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78398712-AF9C-4FBF-AA0E-C7258EB1D2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DAA2ED0A-F0D3-4B55-A881-918F711B645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F8D844C7-920F-47B0-BB0F-5CF4DD39D928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1FFC3589-400A-4DCC-8F0F-B8C5F8195496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8A578281-1135-44C5-85DA-E4FA8016675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 smtClean="0"/>
            </a:lvl1pPr>
          </a:lstStyle>
          <a:p>
            <a:pPr>
              <a:defRPr/>
            </a:pPr>
            <a:fld id="{CA5CEEB0-185A-4213-8B71-6B6D7066223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microsoft.com/office/2011/relationships/inkAction" Target="../ink/inkAction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microsoft.com/office/2011/relationships/inkAction" Target="../ink/inkAction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microsoft.com/office/2011/relationships/inkAction" Target="../ink/inkAction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microsoft.com/office/2011/relationships/inkAction" Target="../ink/inkAction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microsoft.com/office/2011/relationships/inkAction" Target="../ink/inkAction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A6036677-6176-4FC0-841C-0ECC781DFC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6.1.2  </a:t>
            </a:r>
            <a:r>
              <a:rPr lang="zh-CN" altLang="en-US"/>
              <a:t>类型系统</a:t>
            </a:r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8D79AC34-042D-43AB-A8AB-2B69C7484F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05400"/>
          </a:xfrm>
        </p:spPr>
        <p:txBody>
          <a:bodyPr/>
          <a:lstStyle/>
          <a:p>
            <a:pPr eaLnBrk="1" hangingPunct="1"/>
            <a:r>
              <a:rPr lang="en-US" altLang="zh-CN">
                <a:solidFill>
                  <a:schemeClr val="hlink"/>
                </a:solidFill>
              </a:rPr>
              <a:t>type system</a:t>
            </a:r>
            <a:r>
              <a:rPr lang="zh-CN" altLang="en-US"/>
              <a:t>：规则的集合</a:t>
            </a:r>
            <a:br>
              <a:rPr lang="zh-CN" altLang="en-US"/>
            </a:br>
            <a:r>
              <a:rPr lang="zh-CN" altLang="en-US"/>
              <a:t>规则</a:t>
            </a:r>
            <a:r>
              <a:rPr lang="en-US" altLang="zh-CN"/>
              <a:t>——</a:t>
            </a:r>
            <a:r>
              <a:rPr lang="zh-CN" altLang="en-US"/>
              <a:t>将类型表达式赋予程序的不同部分</a:t>
            </a:r>
          </a:p>
          <a:p>
            <a:pPr eaLnBrk="1" hangingPunct="1"/>
            <a:r>
              <a:rPr lang="zh-CN" altLang="en-US"/>
              <a:t>类型检查程序：实现一个类型系统</a:t>
            </a:r>
          </a:p>
          <a:p>
            <a:pPr eaLnBrk="1" hangingPunct="1"/>
            <a:r>
              <a:rPr lang="zh-CN" altLang="en-US"/>
              <a:t>语法制导方式实现</a:t>
            </a:r>
            <a:r>
              <a:rPr lang="en-US" altLang="zh-CN"/>
              <a:t>——</a:t>
            </a:r>
            <a:r>
              <a:rPr lang="zh-CN" altLang="en-US"/>
              <a:t>嵌入语义规则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613F516F-5E78-484B-870C-AA60A4C523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484"/>
    </mc:Choice>
    <mc:Fallback>
      <p:transition spd="slow" advTm="1054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92DF403B-118D-40E1-A5BA-17FE73E542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6.1.2</a:t>
            </a:r>
            <a:r>
              <a:rPr lang="zh-CN" altLang="en-US"/>
              <a:t>静态</a:t>
            </a:r>
            <a:r>
              <a:rPr lang="en-US" altLang="zh-CN"/>
              <a:t>/</a:t>
            </a:r>
            <a:r>
              <a:rPr lang="zh-CN" altLang="en-US"/>
              <a:t>动态检查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A73A1357-A083-4978-A1BF-C50B3295B54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010150"/>
          </a:xfrm>
        </p:spPr>
        <p:txBody>
          <a:bodyPr/>
          <a:lstStyle/>
          <a:p>
            <a:pPr eaLnBrk="1" hangingPunct="1"/>
            <a:r>
              <a:rPr lang="zh-CN" altLang="en-US"/>
              <a:t>静态</a:t>
            </a:r>
            <a:r>
              <a:rPr lang="en-US" altLang="zh-CN"/>
              <a:t>——</a:t>
            </a:r>
            <a:r>
              <a:rPr lang="zh-CN" altLang="en-US"/>
              <a:t>编译器进行</a:t>
            </a:r>
            <a:br>
              <a:rPr lang="zh-CN" altLang="en-US"/>
            </a:br>
            <a:r>
              <a:rPr lang="zh-CN" altLang="en-US"/>
              <a:t>动态</a:t>
            </a:r>
            <a:r>
              <a:rPr lang="en-US" altLang="zh-CN"/>
              <a:t>——</a:t>
            </a:r>
            <a:r>
              <a:rPr lang="zh-CN" altLang="en-US"/>
              <a:t>运行时进行</a:t>
            </a:r>
          </a:p>
          <a:p>
            <a:pPr eaLnBrk="1" hangingPunct="1"/>
            <a:r>
              <a:rPr lang="zh-CN" altLang="en-US"/>
              <a:t>可靠类型系统，强类型语言</a:t>
            </a:r>
            <a:r>
              <a:rPr lang="en-US" altLang="zh-CN"/>
              <a:t>——</a:t>
            </a:r>
            <a:r>
              <a:rPr lang="zh-CN" altLang="en-US"/>
              <a:t>编译器无</a:t>
            </a:r>
            <a:r>
              <a:rPr lang="en-US" altLang="zh-CN"/>
              <a:t>type_error</a:t>
            </a:r>
            <a:r>
              <a:rPr lang="en-US" altLang="zh-CN">
                <a:sym typeface="Wingdings" panose="05000000000000000000" pitchFamily="2" charset="2"/>
              </a:rPr>
              <a:t></a:t>
            </a:r>
            <a:r>
              <a:rPr lang="zh-CN" altLang="en-US">
                <a:sym typeface="Wingdings" panose="05000000000000000000" pitchFamily="2" charset="2"/>
              </a:rPr>
              <a:t>运行时无类型错误</a:t>
            </a:r>
          </a:p>
          <a:p>
            <a:pPr eaLnBrk="1" hangingPunct="1"/>
            <a:r>
              <a:rPr lang="en-US" altLang="zh-CN"/>
              <a:t>int a[10], i; b=a[i];——</a:t>
            </a:r>
            <a:r>
              <a:rPr lang="zh-CN" altLang="en-US"/>
              <a:t>需动态检查</a:t>
            </a:r>
          </a:p>
          <a:p>
            <a:pPr eaLnBrk="1" hangingPunct="1"/>
            <a:r>
              <a:rPr lang="zh-CN" altLang="en-US"/>
              <a:t>安全领域也涉及类型检查（缓冲溢出问题）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7DC3AA4B-FF50-40D2-B46E-B2FF4DF9A68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46360" y="4053960"/>
              <a:ext cx="2919600" cy="73440"/>
            </p14:xfrm>
          </p:contentPart>
        </mc:Choice>
        <mc:Fallback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7DC3AA4B-FF50-40D2-B46E-B2FF4DF9A68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37000" y="4044600"/>
                <a:ext cx="2938320" cy="9216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C4330060-4B49-444C-ABF4-21079B4CFB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0958"/>
    </mc:Choice>
    <mc:Fallback>
      <p:transition spd="slow" advTm="1909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D8E4B6B7-3BA9-4921-9E2C-D309F78FAE5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6.1.4  </a:t>
            </a:r>
            <a:r>
              <a:rPr lang="zh-CN" altLang="en-US"/>
              <a:t>错误恢复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19DA4700-B516-4B53-A368-52D356E20B3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最低要求：报告类型错误位置</a:t>
            </a:r>
          </a:p>
          <a:p>
            <a:pPr eaLnBrk="1" hangingPunct="1"/>
            <a:r>
              <a:rPr lang="zh-CN" altLang="en-US"/>
              <a:t>错误处理应融入规则中</a:t>
            </a:r>
          </a:p>
          <a:p>
            <a:pPr eaLnBrk="1" hangingPunct="1"/>
            <a:r>
              <a:rPr lang="zh-CN" altLang="en-US"/>
              <a:t>错误修正比描述正确程序更困难</a:t>
            </a:r>
          </a:p>
          <a:p>
            <a:pPr lvl="1" eaLnBrk="1" hangingPunct="1"/>
            <a:r>
              <a:rPr lang="zh-CN" altLang="en-US"/>
              <a:t>根据错误的程序、处理缺失信息，来推测正确类型</a:t>
            </a:r>
            <a:r>
              <a:rPr lang="zh-CN" altLang="en-US">
                <a:sym typeface="Wingdings" panose="05000000000000000000" pitchFamily="2" charset="2"/>
              </a:rPr>
              <a:t>在变量使用之前无需定义它</a:t>
            </a:r>
          </a:p>
          <a:p>
            <a:pPr lvl="1" eaLnBrk="1" hangingPunct="1"/>
            <a:r>
              <a:rPr lang="zh-CN" altLang="en-US">
                <a:sym typeface="Wingdings" panose="05000000000000000000" pitchFamily="2" charset="2"/>
              </a:rPr>
              <a:t>类型变量可用来处理这种问题</a:t>
            </a:r>
            <a:endParaRPr lang="zh-CN" altLang="en-US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1CFF217A-84B0-4C85-991F-7FADEC42D3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798"/>
    </mc:Choice>
    <mc:Fallback>
      <p:transition spd="slow" advTm="617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4DF08B2D-1670-4EC2-A194-A26279B4AD0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6.2  </a:t>
            </a:r>
            <a:r>
              <a:rPr lang="zh-CN" altLang="en-US"/>
              <a:t>一个简单的类型检查器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3839A923-86D7-4EE6-8E21-CF8BB85574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90600" y="1371600"/>
            <a:ext cx="7964488" cy="5010150"/>
          </a:xfrm>
        </p:spPr>
        <p:txBody>
          <a:bodyPr/>
          <a:lstStyle/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3600"/>
              <a:t>6.2.1  </a:t>
            </a:r>
            <a:r>
              <a:rPr lang="zh-CN" altLang="en-US" sz="3600"/>
              <a:t>一种简单语言</a:t>
            </a:r>
          </a:p>
          <a:p>
            <a:pPr eaLnBrk="1" hangingPunct="1">
              <a:lnSpc>
                <a:spcPct val="80000"/>
              </a:lnSpc>
              <a:spcBef>
                <a:spcPct val="10000"/>
              </a:spcBef>
            </a:pPr>
            <a:r>
              <a:rPr lang="zh-CN" altLang="en-US" sz="2800"/>
              <a:t>用综合属性</a:t>
            </a:r>
            <a:r>
              <a:rPr lang="en-US" altLang="zh-CN" sz="2800"/>
              <a:t>type</a:t>
            </a:r>
            <a:r>
              <a:rPr lang="zh-CN" altLang="en-US" sz="2800"/>
              <a:t>保存类型表达式</a:t>
            </a: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/>
              <a:t>P </a:t>
            </a:r>
            <a:r>
              <a:rPr lang="en-US" altLang="zh-CN" sz="2400">
                <a:sym typeface="Symbol" panose="05050102010706020507" pitchFamily="18" charset="2"/>
              </a:rPr>
              <a:t> D 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; </a:t>
            </a:r>
            <a:r>
              <a:rPr lang="en-US" altLang="zh-CN" sz="2400">
                <a:sym typeface="Symbol" panose="05050102010706020507" pitchFamily="18" charset="2"/>
              </a:rPr>
              <a:t>E</a:t>
            </a: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D  D 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; </a:t>
            </a:r>
            <a:r>
              <a:rPr lang="en-US" altLang="zh-CN" sz="2400">
                <a:sym typeface="Symbol" panose="05050102010706020507" pitchFamily="18" charset="2"/>
              </a:rPr>
              <a:t>D |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: </a:t>
            </a:r>
            <a:r>
              <a:rPr lang="en-US" altLang="zh-CN" sz="2400">
                <a:sym typeface="Symbol" panose="05050102010706020507" pitchFamily="18" charset="2"/>
              </a:rPr>
              <a:t>T</a:t>
            </a:r>
            <a:endParaRPr lang="en-US" altLang="zh-CN" sz="2400" i="1">
              <a:sym typeface="Symbol" panose="05050102010706020507" pitchFamily="18" charset="2"/>
            </a:endParaRP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T 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char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|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integer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|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array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[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num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]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of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T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|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^</a:t>
            </a:r>
            <a:r>
              <a:rPr lang="en-US" altLang="zh-CN" sz="2400">
                <a:sym typeface="Symbol" panose="05050102010706020507" pitchFamily="18" charset="2"/>
              </a:rPr>
              <a:t>T</a:t>
            </a:r>
            <a:endParaRPr lang="en-US" altLang="zh-CN" sz="2400"/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E 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literal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|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num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|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|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E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mod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E |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E 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[</a:t>
            </a:r>
            <a:r>
              <a:rPr lang="en-US" altLang="zh-CN" sz="2400">
                <a:sym typeface="Symbol" panose="05050102010706020507" pitchFamily="18" charset="2"/>
              </a:rPr>
              <a:t>E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] </a:t>
            </a:r>
            <a:r>
              <a:rPr lang="en-US" altLang="zh-CN" sz="2400">
                <a:sym typeface="Symbol" panose="05050102010706020507" pitchFamily="18" charset="2"/>
              </a:rPr>
              <a:t>|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E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^</a:t>
            </a:r>
            <a:endParaRPr lang="en-US" altLang="zh-CN" sz="2400"/>
          </a:p>
          <a:p>
            <a:pPr eaLnBrk="1" hangingPunct="1"/>
            <a:r>
              <a:rPr lang="zh-CN" altLang="en-US" sz="2800"/>
              <a:t>基本类型：</a:t>
            </a:r>
            <a:r>
              <a:rPr lang="en-US" altLang="zh-CN" sz="2800"/>
              <a:t>char</a:t>
            </a:r>
            <a:r>
              <a:rPr lang="zh-CN" altLang="en-US" sz="2800"/>
              <a:t>、</a:t>
            </a:r>
            <a:r>
              <a:rPr lang="en-US" altLang="zh-CN" sz="2800"/>
              <a:t>integer</a:t>
            </a:r>
            <a:r>
              <a:rPr lang="zh-CN" altLang="en-US" sz="2800"/>
              <a:t>、</a:t>
            </a:r>
            <a:r>
              <a:rPr lang="en-US" altLang="zh-CN" sz="2800"/>
              <a:t>type_error</a:t>
            </a:r>
          </a:p>
          <a:p>
            <a:pPr eaLnBrk="1" hangingPunct="1"/>
            <a:r>
              <a:rPr lang="zh-CN" altLang="en-US" sz="2800"/>
              <a:t>例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 u="sng"/>
              <a:t>CODE</a:t>
            </a:r>
            <a:r>
              <a:rPr lang="en-US" altLang="zh-CN" sz="2000"/>
              <a:t>			</a:t>
            </a:r>
            <a:r>
              <a:rPr lang="en-US" altLang="zh-CN" sz="2000" u="sng"/>
              <a:t>Some Types</a:t>
            </a:r>
            <a:r>
              <a:rPr lang="en-US" altLang="zh-CN" sz="2000"/>
              <a:t>	       	</a:t>
            </a:r>
            <a:r>
              <a:rPr lang="en-US" altLang="zh-CN" sz="2000" u="sng"/>
              <a:t>Expressions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key:integer;  		array[256] of char  	array(1..256, char)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key mod 1999  		^integer	       		pointer(integer)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14BBD4BF-06C0-4E4D-92D8-F52D7C4C051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2168640"/>
              <a:ext cx="7102080" cy="36162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14BBD4BF-06C0-4E4D-92D8-F52D7C4C051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2159280"/>
                <a:ext cx="7120800" cy="36349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E95EDD2-6F04-4F12-A832-62FD58D854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882"/>
    </mc:Choice>
    <mc:Fallback>
      <p:transition spd="slow" advTm="1538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FC629796-B5AA-4419-9C68-FCF9CC89D13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翻译模式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DEA8B9F4-7D2D-4D37-9863-6E1510E55E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010150"/>
          </a:xfrm>
        </p:spPr>
        <p:txBody>
          <a:bodyPr/>
          <a:lstStyle/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/>
              <a:t>P </a:t>
            </a:r>
            <a:r>
              <a:rPr lang="en-US" altLang="zh-CN" sz="2400">
                <a:sym typeface="Symbol" panose="05050102010706020507" pitchFamily="18" charset="2"/>
              </a:rPr>
              <a:t> D 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; </a:t>
            </a:r>
            <a:r>
              <a:rPr lang="en-US" altLang="zh-CN" sz="2400">
                <a:sym typeface="Symbol" panose="05050102010706020507" pitchFamily="18" charset="2"/>
              </a:rPr>
              <a:t>E		{ }</a:t>
            </a: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D  D 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; </a:t>
            </a:r>
            <a:r>
              <a:rPr lang="en-US" altLang="zh-CN" sz="2400">
                <a:sym typeface="Symbol" panose="05050102010706020507" pitchFamily="18" charset="2"/>
              </a:rPr>
              <a:t>D		{ }</a:t>
            </a: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D 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: </a:t>
            </a:r>
            <a:r>
              <a:rPr lang="en-US" altLang="zh-CN" sz="2400">
                <a:sym typeface="Symbol" panose="05050102010706020507" pitchFamily="18" charset="2"/>
              </a:rPr>
              <a:t>T		{ </a:t>
            </a:r>
            <a:r>
              <a:rPr lang="en-US" altLang="zh-CN" sz="2400" i="1">
                <a:sym typeface="Symbol" panose="05050102010706020507" pitchFamily="18" charset="2"/>
              </a:rPr>
              <a:t>addtype</a:t>
            </a:r>
            <a:r>
              <a:rPr lang="en-US" altLang="zh-CN" sz="2400">
                <a:sym typeface="Symbol" panose="05050102010706020507" pitchFamily="18" charset="2"/>
              </a:rPr>
              <a:t>(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  <a:r>
              <a:rPr lang="en-US" altLang="zh-CN" sz="2400" i="1">
                <a:sym typeface="Symbol" panose="05050102010706020507" pitchFamily="18" charset="2"/>
              </a:rPr>
              <a:t>.entry, </a:t>
            </a:r>
            <a:r>
              <a:rPr lang="en-US" altLang="zh-CN" sz="2400">
                <a:sym typeface="Symbol" panose="05050102010706020507" pitchFamily="18" charset="2"/>
              </a:rPr>
              <a:t>T.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) }</a:t>
            </a:r>
            <a:endParaRPr lang="en-US" altLang="zh-CN" sz="2400" i="1">
              <a:sym typeface="Symbol" panose="05050102010706020507" pitchFamily="18" charset="2"/>
            </a:endParaRP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T 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char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		</a:t>
            </a:r>
            <a:r>
              <a:rPr lang="en-US" altLang="zh-CN" sz="2400">
                <a:sym typeface="Symbol" panose="05050102010706020507" pitchFamily="18" charset="2"/>
              </a:rPr>
              <a:t>{T.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 = </a:t>
            </a:r>
            <a:r>
              <a:rPr lang="en-US" altLang="zh-CN" sz="2400" i="1">
                <a:sym typeface="Symbol" panose="05050102010706020507" pitchFamily="18" charset="2"/>
              </a:rPr>
              <a:t>char</a:t>
            </a:r>
            <a:r>
              <a:rPr lang="en-US" altLang="zh-CN" sz="2400">
                <a:sym typeface="Symbol" panose="05050102010706020507" pitchFamily="18" charset="2"/>
              </a:rPr>
              <a:t> }</a:t>
            </a:r>
            <a:endParaRPr lang="en-US" altLang="zh-CN" sz="2400">
              <a:solidFill>
                <a:schemeClr val="accent2"/>
              </a:solidFill>
              <a:sym typeface="Symbol" panose="05050102010706020507" pitchFamily="18" charset="2"/>
            </a:endParaRP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T 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integer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		</a:t>
            </a:r>
            <a:r>
              <a:rPr lang="en-US" altLang="zh-CN" sz="2400">
                <a:sym typeface="Symbol" panose="05050102010706020507" pitchFamily="18" charset="2"/>
              </a:rPr>
              <a:t>{T.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 = </a:t>
            </a:r>
            <a:r>
              <a:rPr lang="en-US" altLang="zh-CN" sz="2400" i="1">
                <a:sym typeface="Symbol" panose="05050102010706020507" pitchFamily="18" charset="2"/>
              </a:rPr>
              <a:t>integer</a:t>
            </a:r>
            <a:r>
              <a:rPr lang="en-US" altLang="zh-CN" sz="2400">
                <a:sym typeface="Symbol" panose="05050102010706020507" pitchFamily="18" charset="2"/>
              </a:rPr>
              <a:t> }</a:t>
            </a:r>
            <a:endParaRPr lang="en-US" altLang="zh-CN" sz="2400">
              <a:solidFill>
                <a:schemeClr val="accent2"/>
              </a:solidFill>
              <a:sym typeface="Symbol" panose="05050102010706020507" pitchFamily="18" charset="2"/>
            </a:endParaRP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T 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array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[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num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]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of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T</a:t>
            </a:r>
            <a:br>
              <a:rPr lang="en-US" altLang="zh-CN" sz="2400">
                <a:sym typeface="Symbol" panose="05050102010706020507" pitchFamily="18" charset="2"/>
              </a:rPr>
            </a:br>
            <a:r>
              <a:rPr lang="en-US" altLang="zh-CN" sz="2400">
                <a:sym typeface="Symbol" panose="05050102010706020507" pitchFamily="18" charset="2"/>
              </a:rPr>
              <a:t>			{T.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=</a:t>
            </a:r>
            <a:r>
              <a:rPr lang="en-US" altLang="zh-CN" sz="2400" i="1">
                <a:sym typeface="Symbol" panose="05050102010706020507" pitchFamily="18" charset="2"/>
              </a:rPr>
              <a:t>array</a:t>
            </a:r>
            <a:r>
              <a:rPr lang="en-US" altLang="zh-CN" sz="2400">
                <a:sym typeface="Symbol" panose="05050102010706020507" pitchFamily="18" charset="2"/>
              </a:rPr>
              <a:t>(1..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num</a:t>
            </a:r>
            <a:r>
              <a:rPr lang="en-US" altLang="zh-CN" sz="2400">
                <a:sym typeface="Symbol" panose="05050102010706020507" pitchFamily="18" charset="2"/>
              </a:rPr>
              <a:t>.</a:t>
            </a:r>
            <a:r>
              <a:rPr lang="en-US" altLang="zh-CN" sz="2400" i="1">
                <a:sym typeface="Symbol" panose="05050102010706020507" pitchFamily="18" charset="2"/>
              </a:rPr>
              <a:t>val</a:t>
            </a:r>
            <a:r>
              <a:rPr lang="en-US" altLang="zh-CN" sz="2400">
                <a:sym typeface="Symbol" panose="05050102010706020507" pitchFamily="18" charset="2"/>
              </a:rPr>
              <a:t>,T.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)}</a:t>
            </a:r>
            <a:endParaRPr lang="en-US" altLang="zh-CN" sz="2400">
              <a:solidFill>
                <a:schemeClr val="accent2"/>
              </a:solidFill>
              <a:sym typeface="Symbol" panose="05050102010706020507" pitchFamily="18" charset="2"/>
            </a:endParaRP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T  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^</a:t>
            </a:r>
            <a:r>
              <a:rPr lang="en-US" altLang="zh-CN" sz="2400">
                <a:sym typeface="Symbol" panose="05050102010706020507" pitchFamily="18" charset="2"/>
              </a:rPr>
              <a:t>T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		{T.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 = </a:t>
            </a:r>
            <a:r>
              <a:rPr lang="en-US" altLang="zh-CN" sz="2400" i="1">
                <a:sym typeface="Symbol" panose="05050102010706020507" pitchFamily="18" charset="2"/>
              </a:rPr>
              <a:t>pointer</a:t>
            </a:r>
            <a:r>
              <a:rPr lang="en-US" altLang="zh-CN" sz="2400">
                <a:sym typeface="Symbol" panose="05050102010706020507" pitchFamily="18" charset="2"/>
              </a:rPr>
              <a:t>(T.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) }</a:t>
            </a:r>
          </a:p>
          <a:p>
            <a:pPr eaLnBrk="1" hangingPunct="1"/>
            <a:r>
              <a:rPr lang="en-US" altLang="zh-CN" sz="2800">
                <a:sym typeface="Symbol" panose="05050102010706020507" pitchFamily="18" charset="2"/>
              </a:rPr>
              <a:t>D</a:t>
            </a:r>
            <a:r>
              <a:rPr lang="en-US" altLang="zh-CN" sz="28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  <a:r>
              <a:rPr lang="en-US" altLang="zh-CN" sz="2800">
                <a:solidFill>
                  <a:schemeClr val="accent2"/>
                </a:solidFill>
                <a:sym typeface="Symbol" panose="05050102010706020507" pitchFamily="18" charset="2"/>
              </a:rPr>
              <a:t>:</a:t>
            </a:r>
            <a:r>
              <a:rPr lang="en-US" altLang="zh-CN" sz="2800">
                <a:sym typeface="Symbol" panose="05050102010706020507" pitchFamily="18" charset="2"/>
              </a:rPr>
              <a:t>T</a:t>
            </a:r>
            <a:r>
              <a:rPr lang="zh-CN" altLang="en-US" sz="2800">
                <a:sym typeface="Symbol" panose="05050102010706020507" pitchFamily="18" charset="2"/>
              </a:rPr>
              <a:t>的规则在符号表保存标识符类型</a:t>
            </a:r>
          </a:p>
          <a:p>
            <a:pPr eaLnBrk="1" hangingPunct="1"/>
            <a:r>
              <a:rPr lang="en-US" altLang="zh-CN" sz="2800">
                <a:sym typeface="Symbol" panose="05050102010706020507" pitchFamily="18" charset="2"/>
              </a:rPr>
              <a:t>T.type</a:t>
            </a:r>
            <a:r>
              <a:rPr lang="zh-CN" altLang="en-US" sz="2800">
                <a:sym typeface="Symbol" panose="05050102010706020507" pitchFamily="18" charset="2"/>
              </a:rPr>
              <a:t>由后几个产生式语义规则计算</a:t>
            </a:r>
          </a:p>
          <a:p>
            <a:pPr eaLnBrk="1" hangingPunct="1"/>
            <a:r>
              <a:rPr lang="en-US" altLang="zh-CN" sz="2800"/>
              <a:t>P</a:t>
            </a:r>
            <a:r>
              <a:rPr lang="en-US" altLang="zh-CN" sz="2800">
                <a:sym typeface="Symbol" panose="05050102010706020507" pitchFamily="18" charset="2"/>
              </a:rPr>
              <a:t>D</a:t>
            </a:r>
            <a:r>
              <a:rPr lang="en-US" altLang="zh-CN" sz="2800">
                <a:solidFill>
                  <a:schemeClr val="accent2"/>
                </a:solidFill>
                <a:sym typeface="Symbol" panose="05050102010706020507" pitchFamily="18" charset="2"/>
              </a:rPr>
              <a:t>;</a:t>
            </a:r>
            <a:r>
              <a:rPr lang="en-US" altLang="zh-CN" sz="2800">
                <a:sym typeface="Symbol" panose="05050102010706020507" pitchFamily="18" charset="2"/>
              </a:rPr>
              <a:t>E</a:t>
            </a:r>
            <a:r>
              <a:rPr lang="zh-CN" altLang="en-US" sz="2800">
                <a:sym typeface="Symbol" panose="05050102010706020507" pitchFamily="18" charset="2"/>
              </a:rPr>
              <a:t>，</a:t>
            </a:r>
            <a:r>
              <a:rPr lang="en-US" altLang="zh-CN" sz="2800">
                <a:sym typeface="Symbol" panose="05050102010706020507" pitchFamily="18" charset="2"/>
              </a:rPr>
              <a:t>D</a:t>
            </a:r>
            <a:r>
              <a:rPr lang="zh-CN" altLang="en-US" sz="2800">
                <a:sym typeface="Symbol" panose="05050102010706020507" pitchFamily="18" charset="2"/>
              </a:rPr>
              <a:t>在</a:t>
            </a:r>
            <a:r>
              <a:rPr lang="en-US" altLang="zh-CN" sz="2800">
                <a:sym typeface="Symbol" panose="05050102010706020507" pitchFamily="18" charset="2"/>
              </a:rPr>
              <a:t>E</a:t>
            </a:r>
            <a:r>
              <a:rPr lang="zh-CN" altLang="en-US" sz="2800">
                <a:sym typeface="Symbol" panose="05050102010706020507" pitchFamily="18" charset="2"/>
              </a:rPr>
              <a:t>之前，保证在检查表达式类型之前类型已经保存入符号表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95F69877-3036-4AA8-BFE1-5369CB3C8DA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864080" y="1326240"/>
              <a:ext cx="6263640" cy="25567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95F69877-3036-4AA8-BFE1-5369CB3C8DA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54720" y="1316880"/>
                <a:ext cx="6282360" cy="25754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E8363F3-4889-4CAB-8036-6F8334E1AD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4381"/>
    </mc:Choice>
    <mc:Fallback>
      <p:transition spd="slow" advTm="1443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2DCBF63C-FFCA-46A8-922C-5F13F8C2C0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6.2.2  </a:t>
            </a:r>
            <a:r>
              <a:rPr lang="zh-CN" altLang="en-US"/>
              <a:t>表达式类型检查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19CEAFF2-7082-4606-ACA9-49E869EF33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E 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literal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		</a:t>
            </a:r>
            <a:r>
              <a:rPr lang="en-US" altLang="zh-CN" sz="2400">
                <a:sym typeface="Symbol" panose="05050102010706020507" pitchFamily="18" charset="2"/>
              </a:rPr>
              <a:t>{E.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 = </a:t>
            </a:r>
            <a:r>
              <a:rPr lang="en-US" altLang="zh-CN" sz="2400" i="1">
                <a:sym typeface="Symbol" panose="05050102010706020507" pitchFamily="18" charset="2"/>
              </a:rPr>
              <a:t>char</a:t>
            </a:r>
            <a:r>
              <a:rPr lang="en-US" altLang="zh-CN" sz="2400">
                <a:sym typeface="Symbol" panose="05050102010706020507" pitchFamily="18" charset="2"/>
              </a:rPr>
              <a:t> }</a:t>
            </a:r>
            <a:endParaRPr lang="en-US" altLang="zh-CN" sz="2400">
              <a:solidFill>
                <a:schemeClr val="accent2"/>
              </a:solidFill>
              <a:sym typeface="Symbol" panose="05050102010706020507" pitchFamily="18" charset="2"/>
            </a:endParaRP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E 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num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		</a:t>
            </a:r>
            <a:r>
              <a:rPr lang="en-US" altLang="zh-CN" sz="2400">
                <a:sym typeface="Symbol" panose="05050102010706020507" pitchFamily="18" charset="2"/>
              </a:rPr>
              <a:t>{E.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 = </a:t>
            </a:r>
            <a:r>
              <a:rPr lang="en-US" altLang="zh-CN" sz="2400" i="1">
                <a:sym typeface="Symbol" panose="05050102010706020507" pitchFamily="18" charset="2"/>
              </a:rPr>
              <a:t>integer</a:t>
            </a:r>
            <a:r>
              <a:rPr lang="en-US" altLang="zh-CN" sz="2400">
                <a:sym typeface="Symbol" panose="05050102010706020507" pitchFamily="18" charset="2"/>
              </a:rPr>
              <a:t> }</a:t>
            </a:r>
            <a:endParaRPr lang="en-US" altLang="zh-CN" sz="2400"/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E 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		</a:t>
            </a:r>
            <a:r>
              <a:rPr lang="en-US" altLang="zh-CN" sz="2400">
                <a:sym typeface="Symbol" panose="05050102010706020507" pitchFamily="18" charset="2"/>
              </a:rPr>
              <a:t>{E.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 = </a:t>
            </a:r>
            <a:r>
              <a:rPr lang="en-US" altLang="zh-CN" sz="2400" i="1">
                <a:sym typeface="Symbol" panose="05050102010706020507" pitchFamily="18" charset="2"/>
              </a:rPr>
              <a:t>lookup</a:t>
            </a:r>
            <a:r>
              <a:rPr lang="en-US" altLang="zh-CN" sz="2400">
                <a:sym typeface="Symbol" panose="05050102010706020507" pitchFamily="18" charset="2"/>
              </a:rPr>
              <a:t>(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  <a:r>
              <a:rPr lang="en-US" altLang="zh-CN" sz="2400">
                <a:sym typeface="Symbol" panose="05050102010706020507" pitchFamily="18" charset="2"/>
              </a:rPr>
              <a:t>.</a:t>
            </a:r>
            <a:r>
              <a:rPr lang="en-US" altLang="zh-CN" sz="2400" i="1">
                <a:sym typeface="Symbol" panose="05050102010706020507" pitchFamily="18" charset="2"/>
              </a:rPr>
              <a:t>entry</a:t>
            </a:r>
            <a:r>
              <a:rPr lang="en-US" altLang="zh-CN" sz="2400">
                <a:sym typeface="Symbol" panose="05050102010706020507" pitchFamily="18" charset="2"/>
              </a:rPr>
              <a:t>)}</a:t>
            </a:r>
            <a:endParaRPr lang="en-US" altLang="zh-CN" sz="2400">
              <a:solidFill>
                <a:schemeClr val="accent2"/>
              </a:solidFill>
              <a:sym typeface="Symbol" panose="05050102010706020507" pitchFamily="18" charset="2"/>
            </a:endParaRP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E  E</a:t>
            </a:r>
            <a:r>
              <a:rPr lang="en-US" altLang="zh-CN" sz="2400" baseline="-25000">
                <a:sym typeface="Symbol" panose="05050102010706020507" pitchFamily="18" charset="2"/>
              </a:rPr>
              <a:t>1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mod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E</a:t>
            </a:r>
            <a:r>
              <a:rPr lang="en-US" altLang="zh-CN" sz="2400" baseline="-25000">
                <a:sym typeface="Symbol" panose="05050102010706020507" pitchFamily="18" charset="2"/>
              </a:rPr>
              <a:t>2</a:t>
            </a:r>
            <a:r>
              <a:rPr lang="en-US" altLang="zh-CN" sz="2400">
                <a:sym typeface="Symbol" panose="05050102010706020507" pitchFamily="18" charset="2"/>
              </a:rPr>
              <a:t>	{E.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 = </a:t>
            </a:r>
            <a:r>
              <a:rPr lang="en-US" altLang="zh-CN" sz="2400" b="1">
                <a:sym typeface="Symbol" panose="05050102010706020507" pitchFamily="18" charset="2"/>
              </a:rPr>
              <a:t>if</a:t>
            </a:r>
            <a:r>
              <a:rPr lang="en-US" altLang="zh-CN" sz="2400">
                <a:sym typeface="Symbol" panose="05050102010706020507" pitchFamily="18" charset="2"/>
              </a:rPr>
              <a:t> (E</a:t>
            </a:r>
            <a:r>
              <a:rPr lang="en-US" altLang="zh-CN" sz="2400" baseline="-25000">
                <a:sym typeface="Symbol" panose="05050102010706020507" pitchFamily="18" charset="2"/>
              </a:rPr>
              <a:t>1</a:t>
            </a:r>
            <a:r>
              <a:rPr lang="en-US" altLang="zh-CN" sz="2400">
                <a:sym typeface="Symbol" panose="05050102010706020507" pitchFamily="18" charset="2"/>
              </a:rPr>
              <a:t>.type == </a:t>
            </a:r>
            <a:r>
              <a:rPr lang="en-US" altLang="zh-CN" sz="2400" i="1">
                <a:sym typeface="Symbol" panose="05050102010706020507" pitchFamily="18" charset="2"/>
              </a:rPr>
              <a:t>integer</a:t>
            </a:r>
            <a:r>
              <a:rPr lang="en-US" altLang="zh-CN" sz="2400">
                <a:sym typeface="Symbol" panose="05050102010706020507" pitchFamily="18" charset="2"/>
              </a:rPr>
              <a:t>) </a:t>
            </a: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				</a:t>
            </a:r>
            <a:r>
              <a:rPr lang="en-US" altLang="zh-CN" sz="2400" b="1">
                <a:sym typeface="Symbol" panose="05050102010706020507" pitchFamily="18" charset="2"/>
              </a:rPr>
              <a:t>and</a:t>
            </a:r>
            <a:r>
              <a:rPr lang="en-US" altLang="zh-CN" sz="2400">
                <a:sym typeface="Symbol" panose="05050102010706020507" pitchFamily="18" charset="2"/>
              </a:rPr>
              <a:t> (E</a:t>
            </a:r>
            <a:r>
              <a:rPr lang="en-US" altLang="zh-CN" sz="2400" baseline="-25000">
                <a:sym typeface="Symbol" panose="05050102010706020507" pitchFamily="18" charset="2"/>
              </a:rPr>
              <a:t>2</a:t>
            </a:r>
            <a:r>
              <a:rPr lang="en-US" altLang="zh-CN" sz="2400">
                <a:sym typeface="Symbol" panose="05050102010706020507" pitchFamily="18" charset="2"/>
              </a:rPr>
              <a:t>.type == </a:t>
            </a:r>
            <a:r>
              <a:rPr lang="en-US" altLang="zh-CN" sz="2400" i="1">
                <a:sym typeface="Symbol" panose="05050102010706020507" pitchFamily="18" charset="2"/>
              </a:rPr>
              <a:t>integer</a:t>
            </a:r>
            <a:r>
              <a:rPr lang="en-US" altLang="zh-CN" sz="2400">
                <a:sym typeface="Symbol" panose="05050102010706020507" pitchFamily="18" charset="2"/>
              </a:rPr>
              <a:t>) </a:t>
            </a: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				</a:t>
            </a:r>
            <a:r>
              <a:rPr lang="en-US" altLang="zh-CN" sz="2400" b="1">
                <a:sym typeface="Symbol" panose="05050102010706020507" pitchFamily="18" charset="2"/>
              </a:rPr>
              <a:t>then</a:t>
            </a:r>
            <a:r>
              <a:rPr lang="en-US" altLang="zh-CN" sz="2400">
                <a:sym typeface="Symbol" panose="05050102010706020507" pitchFamily="18" charset="2"/>
              </a:rPr>
              <a:t>  </a:t>
            </a:r>
            <a:r>
              <a:rPr lang="en-US" altLang="zh-CN" sz="2400" i="1">
                <a:sym typeface="Symbol" panose="05050102010706020507" pitchFamily="18" charset="2"/>
              </a:rPr>
              <a:t>integer </a:t>
            </a:r>
            <a:r>
              <a:rPr lang="en-US" altLang="zh-CN" sz="2400" b="1">
                <a:sym typeface="Symbol" panose="05050102010706020507" pitchFamily="18" charset="2"/>
              </a:rPr>
              <a:t>else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  <a:r>
              <a:rPr lang="en-US" altLang="zh-CN" sz="2400" i="1">
                <a:sym typeface="Symbol" panose="05050102010706020507" pitchFamily="18" charset="2"/>
              </a:rPr>
              <a:t>type_error </a:t>
            </a:r>
            <a:r>
              <a:rPr lang="en-US" altLang="zh-CN" sz="2400">
                <a:sym typeface="Symbol" panose="05050102010706020507" pitchFamily="18" charset="2"/>
              </a:rPr>
              <a:t>}</a:t>
            </a: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E  E</a:t>
            </a:r>
            <a:r>
              <a:rPr lang="en-US" altLang="zh-CN" sz="2400" baseline="-25000">
                <a:sym typeface="Symbol" panose="05050102010706020507" pitchFamily="18" charset="2"/>
              </a:rPr>
              <a:t>1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[</a:t>
            </a:r>
            <a:r>
              <a:rPr lang="en-US" altLang="zh-CN" sz="2400">
                <a:sym typeface="Symbol" panose="05050102010706020507" pitchFamily="18" charset="2"/>
              </a:rPr>
              <a:t>E</a:t>
            </a:r>
            <a:r>
              <a:rPr lang="en-US" altLang="zh-CN" sz="2400" baseline="-25000">
                <a:sym typeface="Symbol" panose="05050102010706020507" pitchFamily="18" charset="2"/>
              </a:rPr>
              <a:t>2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] 		</a:t>
            </a:r>
            <a:r>
              <a:rPr lang="en-US" altLang="zh-CN" sz="2400">
                <a:sym typeface="Symbol" panose="05050102010706020507" pitchFamily="18" charset="2"/>
              </a:rPr>
              <a:t>{E.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 = </a:t>
            </a:r>
            <a:r>
              <a:rPr lang="en-US" altLang="zh-CN" sz="2400" b="1">
                <a:sym typeface="Symbol" panose="05050102010706020507" pitchFamily="18" charset="2"/>
              </a:rPr>
              <a:t>if</a:t>
            </a:r>
            <a:r>
              <a:rPr lang="en-US" altLang="zh-CN" sz="2400">
                <a:sym typeface="Symbol" panose="05050102010706020507" pitchFamily="18" charset="2"/>
              </a:rPr>
              <a:t> (E</a:t>
            </a:r>
            <a:r>
              <a:rPr lang="en-US" altLang="zh-CN" sz="2400" baseline="-25000">
                <a:sym typeface="Symbol" panose="05050102010706020507" pitchFamily="18" charset="2"/>
              </a:rPr>
              <a:t>2</a:t>
            </a:r>
            <a:r>
              <a:rPr lang="en-US" altLang="zh-CN" sz="2400">
                <a:sym typeface="Symbol" panose="05050102010706020507" pitchFamily="18" charset="2"/>
              </a:rPr>
              <a:t>.type == </a:t>
            </a:r>
            <a:r>
              <a:rPr lang="en-US" altLang="zh-CN" sz="2400" i="1">
                <a:sym typeface="Symbol" panose="05050102010706020507" pitchFamily="18" charset="2"/>
              </a:rPr>
              <a:t>integer</a:t>
            </a:r>
            <a:r>
              <a:rPr lang="en-US" altLang="zh-CN" sz="2400">
                <a:sym typeface="Symbol" panose="05050102010706020507" pitchFamily="18" charset="2"/>
              </a:rPr>
              <a:t>) </a:t>
            </a: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				</a:t>
            </a:r>
            <a:r>
              <a:rPr lang="en-US" altLang="zh-CN" sz="2400" b="1">
                <a:sym typeface="Symbol" panose="05050102010706020507" pitchFamily="18" charset="2"/>
              </a:rPr>
              <a:t>and</a:t>
            </a:r>
            <a:r>
              <a:rPr lang="en-US" altLang="zh-CN" sz="2400">
                <a:sym typeface="Symbol" panose="05050102010706020507" pitchFamily="18" charset="2"/>
              </a:rPr>
              <a:t> (E</a:t>
            </a:r>
            <a:r>
              <a:rPr lang="en-US" altLang="zh-CN" sz="2400" baseline="-25000">
                <a:sym typeface="Symbol" panose="05050102010706020507" pitchFamily="18" charset="2"/>
              </a:rPr>
              <a:t>1</a:t>
            </a:r>
            <a:r>
              <a:rPr lang="en-US" altLang="zh-CN" sz="2400">
                <a:sym typeface="Symbol" panose="05050102010706020507" pitchFamily="18" charset="2"/>
              </a:rPr>
              <a:t>.type == </a:t>
            </a:r>
            <a:r>
              <a:rPr lang="en-US" altLang="zh-CN" sz="2400" i="1">
                <a:sym typeface="Symbol" panose="05050102010706020507" pitchFamily="18" charset="2"/>
              </a:rPr>
              <a:t>array</a:t>
            </a:r>
            <a:r>
              <a:rPr lang="en-US" altLang="zh-CN" sz="2400">
                <a:sym typeface="Symbol" panose="05050102010706020507" pitchFamily="18" charset="2"/>
              </a:rPr>
              <a:t>(</a:t>
            </a:r>
            <a:r>
              <a:rPr lang="en-US" altLang="zh-CN" sz="2400" i="1">
                <a:sym typeface="Symbol" panose="05050102010706020507" pitchFamily="18" charset="2"/>
              </a:rPr>
              <a:t>s,t</a:t>
            </a:r>
            <a:r>
              <a:rPr lang="en-US" altLang="zh-CN" sz="2400">
                <a:sym typeface="Symbol" panose="05050102010706020507" pitchFamily="18" charset="2"/>
              </a:rPr>
              <a:t>)) </a:t>
            </a: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				</a:t>
            </a:r>
            <a:r>
              <a:rPr lang="en-US" altLang="zh-CN" sz="2400" b="1">
                <a:sym typeface="Symbol" panose="05050102010706020507" pitchFamily="18" charset="2"/>
              </a:rPr>
              <a:t>then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  <a:r>
              <a:rPr lang="en-US" altLang="zh-CN" sz="2400" i="1">
                <a:sym typeface="Symbol" panose="05050102010706020507" pitchFamily="18" charset="2"/>
              </a:rPr>
              <a:t>t </a:t>
            </a:r>
            <a:r>
              <a:rPr lang="en-US" altLang="zh-CN" sz="2400" b="1">
                <a:sym typeface="Symbol" panose="05050102010706020507" pitchFamily="18" charset="2"/>
              </a:rPr>
              <a:t>else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  <a:r>
              <a:rPr lang="en-US" altLang="zh-CN" sz="2400" i="1">
                <a:sym typeface="Symbol" panose="05050102010706020507" pitchFamily="18" charset="2"/>
              </a:rPr>
              <a:t>type_error </a:t>
            </a:r>
            <a:r>
              <a:rPr lang="en-US" altLang="zh-CN" sz="2400">
                <a:sym typeface="Symbol" panose="05050102010706020507" pitchFamily="18" charset="2"/>
              </a:rPr>
              <a:t>}</a:t>
            </a:r>
            <a:endParaRPr lang="en-US" altLang="zh-CN" sz="2400">
              <a:solidFill>
                <a:schemeClr val="accent2"/>
              </a:solidFill>
              <a:sym typeface="Symbol" panose="05050102010706020507" pitchFamily="18" charset="2"/>
            </a:endParaRP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E  E</a:t>
            </a:r>
            <a:r>
              <a:rPr lang="en-US" altLang="zh-CN" sz="2400" baseline="-25000">
                <a:sym typeface="Symbol" panose="05050102010706020507" pitchFamily="18" charset="2"/>
              </a:rPr>
              <a:t>1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^		</a:t>
            </a:r>
            <a:r>
              <a:rPr lang="en-US" altLang="zh-CN" sz="2400">
                <a:sym typeface="Symbol" panose="05050102010706020507" pitchFamily="18" charset="2"/>
              </a:rPr>
              <a:t>{E.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 = </a:t>
            </a:r>
            <a:r>
              <a:rPr lang="en-US" altLang="zh-CN" sz="2400" b="1">
                <a:sym typeface="Symbol" panose="05050102010706020507" pitchFamily="18" charset="2"/>
              </a:rPr>
              <a:t>if</a:t>
            </a:r>
            <a:r>
              <a:rPr lang="en-US" altLang="zh-CN" sz="2400">
                <a:sym typeface="Symbol" panose="05050102010706020507" pitchFamily="18" charset="2"/>
              </a:rPr>
              <a:t> (E</a:t>
            </a:r>
            <a:r>
              <a:rPr lang="en-US" altLang="zh-CN" sz="2400" baseline="-25000">
                <a:sym typeface="Symbol" panose="05050102010706020507" pitchFamily="18" charset="2"/>
              </a:rPr>
              <a:t>1</a:t>
            </a:r>
            <a:r>
              <a:rPr lang="en-US" altLang="zh-CN" sz="2400">
                <a:sym typeface="Symbol" panose="05050102010706020507" pitchFamily="18" charset="2"/>
              </a:rPr>
              <a:t>.type == </a:t>
            </a:r>
            <a:r>
              <a:rPr lang="en-US" altLang="zh-CN" sz="2400" i="1">
                <a:sym typeface="Symbol" panose="05050102010706020507" pitchFamily="18" charset="2"/>
              </a:rPr>
              <a:t>pointer</a:t>
            </a:r>
            <a:r>
              <a:rPr lang="en-US" altLang="zh-CN" sz="2400">
                <a:sym typeface="Symbol" panose="05050102010706020507" pitchFamily="18" charset="2"/>
              </a:rPr>
              <a:t>(</a:t>
            </a:r>
            <a:r>
              <a:rPr lang="en-US" altLang="zh-CN" sz="2400" i="1">
                <a:sym typeface="Symbol" panose="05050102010706020507" pitchFamily="18" charset="2"/>
              </a:rPr>
              <a:t>t</a:t>
            </a:r>
            <a:r>
              <a:rPr lang="en-US" altLang="zh-CN" sz="2400">
                <a:sym typeface="Symbol" panose="05050102010706020507" pitchFamily="18" charset="2"/>
              </a:rPr>
              <a:t>))</a:t>
            </a: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				</a:t>
            </a:r>
            <a:r>
              <a:rPr lang="en-US" altLang="zh-CN" sz="2400" b="1">
                <a:sym typeface="Symbol" panose="05050102010706020507" pitchFamily="18" charset="2"/>
              </a:rPr>
              <a:t>then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  <a:r>
              <a:rPr lang="en-US" altLang="zh-CN" sz="2400" i="1">
                <a:sym typeface="Symbol" panose="05050102010706020507" pitchFamily="18" charset="2"/>
              </a:rPr>
              <a:t>t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  <a:r>
              <a:rPr lang="en-US" altLang="zh-CN" sz="2400" b="1">
                <a:sym typeface="Symbol" panose="05050102010706020507" pitchFamily="18" charset="2"/>
              </a:rPr>
              <a:t>else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  <a:r>
              <a:rPr lang="en-US" altLang="zh-CN" sz="2400" i="1">
                <a:sym typeface="Symbol" panose="05050102010706020507" pitchFamily="18" charset="2"/>
              </a:rPr>
              <a:t>type_error </a:t>
            </a:r>
            <a:r>
              <a:rPr lang="en-US" altLang="zh-CN" sz="2400">
                <a:sym typeface="Symbol" panose="05050102010706020507" pitchFamily="18" charset="2"/>
              </a:rPr>
              <a:t>}</a:t>
            </a:r>
          </a:p>
          <a:p>
            <a:pPr eaLnBrk="1" hangingPunct="1"/>
            <a:r>
              <a:rPr lang="zh-CN" altLang="en-US"/>
              <a:t>可添加其他类型和运算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A0D256AC-632F-4C11-B6C7-1F22964A2A2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7960" y="131040"/>
              <a:ext cx="7686000" cy="67554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A0D256AC-632F-4C11-B6C7-1F22964A2A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600" y="121680"/>
                <a:ext cx="7704720" cy="67741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99259A05-3180-402C-BDBB-1EE83FFC8A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7147"/>
    </mc:Choice>
    <mc:Fallback>
      <p:transition spd="slow" advTm="6271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051343D5-1D16-4089-9C00-1B1BB74FA65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6.2.3  </a:t>
            </a:r>
            <a:r>
              <a:rPr lang="zh-CN" altLang="en-US"/>
              <a:t>语句的类型检查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E19E7461-B342-4BE1-83F4-39A093F253C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800"/>
              <a:t>赋值、条件、</a:t>
            </a:r>
            <a:r>
              <a:rPr lang="en-US" altLang="zh-CN" sz="2800"/>
              <a:t>while</a:t>
            </a:r>
          </a:p>
          <a:p>
            <a:pPr eaLnBrk="1" hangingPunct="1"/>
            <a:r>
              <a:rPr lang="zh-CN" altLang="en-US" sz="2800"/>
              <a:t>无错误，</a:t>
            </a:r>
            <a:r>
              <a:rPr lang="en-US" altLang="zh-CN" sz="2800"/>
              <a:t>void</a:t>
            </a:r>
            <a:r>
              <a:rPr lang="zh-CN" altLang="en-US" sz="2800"/>
              <a:t>；错误，</a:t>
            </a:r>
            <a:r>
              <a:rPr lang="en-US" altLang="zh-CN" sz="2800"/>
              <a:t>type_error</a:t>
            </a:r>
          </a:p>
          <a:p>
            <a:pPr eaLnBrk="1" hangingPunct="1">
              <a:lnSpc>
                <a:spcPct val="9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S 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:= </a:t>
            </a:r>
            <a:r>
              <a:rPr lang="en-US" altLang="zh-CN" sz="2400">
                <a:sym typeface="Symbol" panose="05050102010706020507" pitchFamily="18" charset="2"/>
              </a:rPr>
              <a:t>E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		</a:t>
            </a:r>
            <a:r>
              <a:rPr lang="en-US" altLang="zh-CN" sz="2400">
                <a:sym typeface="Symbol" panose="05050102010706020507" pitchFamily="18" charset="2"/>
              </a:rPr>
              <a:t>{S.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 = </a:t>
            </a:r>
            <a:r>
              <a:rPr lang="en-US" altLang="zh-CN" sz="2400" b="1">
                <a:sym typeface="Symbol" panose="05050102010706020507" pitchFamily="18" charset="2"/>
              </a:rPr>
              <a:t>if</a:t>
            </a:r>
            <a:r>
              <a:rPr lang="en-US" altLang="zh-CN" sz="2400">
                <a:sym typeface="Symbol" panose="05050102010706020507" pitchFamily="18" charset="2"/>
              </a:rPr>
              <a:t> (</a:t>
            </a:r>
            <a:r>
              <a:rPr lang="en-US" altLang="zh-CN" sz="2400" i="1">
                <a:sym typeface="Symbol" panose="05050102010706020507" pitchFamily="18" charset="2"/>
              </a:rPr>
              <a:t>lookup</a:t>
            </a:r>
            <a:r>
              <a:rPr lang="en-US" altLang="zh-CN" sz="2400">
                <a:sym typeface="Symbol" panose="05050102010706020507" pitchFamily="18" charset="2"/>
              </a:rPr>
              <a:t>(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id</a:t>
            </a:r>
            <a:r>
              <a:rPr lang="en-US" altLang="zh-CN" sz="2400">
                <a:sym typeface="Symbol" panose="05050102010706020507" pitchFamily="18" charset="2"/>
              </a:rPr>
              <a:t>.</a:t>
            </a:r>
            <a:r>
              <a:rPr lang="en-US" altLang="zh-CN" sz="2400" i="1">
                <a:sym typeface="Symbol" panose="05050102010706020507" pitchFamily="18" charset="2"/>
              </a:rPr>
              <a:t>entry</a:t>
            </a:r>
            <a:r>
              <a:rPr lang="en-US" altLang="zh-CN" sz="2400">
                <a:sym typeface="Symbol" panose="05050102010706020507" pitchFamily="18" charset="2"/>
              </a:rPr>
              <a:t>)==E.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) </a:t>
            </a:r>
          </a:p>
          <a:p>
            <a:pPr eaLnBrk="1" hangingPunct="1">
              <a:lnSpc>
                <a:spcPct val="9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				</a:t>
            </a:r>
            <a:r>
              <a:rPr lang="en-US" altLang="zh-CN" sz="2400" b="1">
                <a:sym typeface="Symbol" panose="05050102010706020507" pitchFamily="18" charset="2"/>
              </a:rPr>
              <a:t>then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  <a:r>
              <a:rPr lang="en-US" altLang="zh-CN" sz="2400" i="1">
                <a:sym typeface="Symbol" panose="05050102010706020507" pitchFamily="18" charset="2"/>
              </a:rPr>
              <a:t>void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  <a:r>
              <a:rPr lang="en-US" altLang="zh-CN" sz="2400" b="1">
                <a:sym typeface="Symbol" panose="05050102010706020507" pitchFamily="18" charset="2"/>
              </a:rPr>
              <a:t>else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  <a:r>
              <a:rPr lang="en-US" altLang="zh-CN" sz="2400" i="1">
                <a:sym typeface="Symbol" panose="05050102010706020507" pitchFamily="18" charset="2"/>
              </a:rPr>
              <a:t>type_error }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</a:p>
          <a:p>
            <a:pPr eaLnBrk="1" hangingPunct="1">
              <a:lnSpc>
                <a:spcPct val="9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S 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if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E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then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S</a:t>
            </a:r>
            <a:r>
              <a:rPr lang="en-US" altLang="zh-CN" sz="2400" baseline="-25000">
                <a:sym typeface="Symbol" panose="05050102010706020507" pitchFamily="18" charset="2"/>
              </a:rPr>
              <a:t>1	</a:t>
            </a:r>
            <a:r>
              <a:rPr lang="en-US" altLang="zh-CN" sz="2400">
                <a:sym typeface="Symbol" panose="05050102010706020507" pitchFamily="18" charset="2"/>
              </a:rPr>
              <a:t>{S.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 = </a:t>
            </a:r>
            <a:r>
              <a:rPr lang="en-US" altLang="zh-CN" sz="2400" b="1">
                <a:sym typeface="Symbol" panose="05050102010706020507" pitchFamily="18" charset="2"/>
              </a:rPr>
              <a:t>if</a:t>
            </a:r>
            <a:r>
              <a:rPr lang="en-US" altLang="zh-CN" sz="2400">
                <a:sym typeface="Symbol" panose="05050102010706020507" pitchFamily="18" charset="2"/>
              </a:rPr>
              <a:t> (E.</a:t>
            </a:r>
            <a:r>
              <a:rPr lang="en-US" altLang="zh-CN" sz="2400" i="1">
                <a:sym typeface="Symbol" panose="05050102010706020507" pitchFamily="18" charset="2"/>
              </a:rPr>
              <a:t>type == boolean</a:t>
            </a:r>
            <a:r>
              <a:rPr lang="en-US" altLang="zh-CN" sz="2400">
                <a:sym typeface="Symbol" panose="05050102010706020507" pitchFamily="18" charset="2"/>
              </a:rPr>
              <a:t>) </a:t>
            </a:r>
          </a:p>
          <a:p>
            <a:pPr eaLnBrk="1" hangingPunct="1">
              <a:lnSpc>
                <a:spcPct val="9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				 </a:t>
            </a:r>
            <a:r>
              <a:rPr lang="en-US" altLang="zh-CN" sz="2400" b="1">
                <a:sym typeface="Symbol" panose="05050102010706020507" pitchFamily="18" charset="2"/>
              </a:rPr>
              <a:t>then</a:t>
            </a:r>
            <a:r>
              <a:rPr lang="en-US" altLang="zh-CN" sz="2400">
                <a:sym typeface="Symbol" panose="05050102010706020507" pitchFamily="18" charset="2"/>
              </a:rPr>
              <a:t> S</a:t>
            </a:r>
            <a:r>
              <a:rPr lang="en-US" altLang="zh-CN" sz="2400" baseline="-25000">
                <a:sym typeface="Symbol" panose="05050102010706020507" pitchFamily="18" charset="2"/>
              </a:rPr>
              <a:t>1</a:t>
            </a:r>
            <a:r>
              <a:rPr lang="en-US" altLang="zh-CN" sz="2400">
                <a:sym typeface="Symbol" panose="05050102010706020507" pitchFamily="18" charset="2"/>
              </a:rPr>
              <a:t>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  <a:r>
              <a:rPr lang="en-US" altLang="zh-CN" sz="2400" b="1">
                <a:sym typeface="Symbol" panose="05050102010706020507" pitchFamily="18" charset="2"/>
              </a:rPr>
              <a:t>else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  <a:r>
              <a:rPr lang="en-US" altLang="zh-CN" sz="2400" i="1">
                <a:sym typeface="Symbol" panose="05050102010706020507" pitchFamily="18" charset="2"/>
              </a:rPr>
              <a:t>type_error }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</a:p>
          <a:p>
            <a:pPr eaLnBrk="1" hangingPunct="1">
              <a:lnSpc>
                <a:spcPct val="9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S 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while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E </a:t>
            </a:r>
            <a:r>
              <a:rPr lang="en-US" altLang="zh-CN" sz="2400" b="1">
                <a:solidFill>
                  <a:schemeClr val="accent2"/>
                </a:solidFill>
                <a:sym typeface="Symbol" panose="05050102010706020507" pitchFamily="18" charset="2"/>
              </a:rPr>
              <a:t>do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S</a:t>
            </a:r>
            <a:r>
              <a:rPr lang="en-US" altLang="zh-CN" sz="2400" baseline="-25000">
                <a:sym typeface="Symbol" panose="05050102010706020507" pitchFamily="18" charset="2"/>
              </a:rPr>
              <a:t>1	</a:t>
            </a:r>
            <a:r>
              <a:rPr lang="en-US" altLang="zh-CN" sz="2400">
                <a:sym typeface="Symbol" panose="05050102010706020507" pitchFamily="18" charset="2"/>
              </a:rPr>
              <a:t>{S.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 = </a:t>
            </a:r>
            <a:r>
              <a:rPr lang="en-US" altLang="zh-CN" sz="2400" b="1">
                <a:sym typeface="Symbol" panose="05050102010706020507" pitchFamily="18" charset="2"/>
              </a:rPr>
              <a:t>if</a:t>
            </a:r>
            <a:r>
              <a:rPr lang="en-US" altLang="zh-CN" sz="2400">
                <a:sym typeface="Symbol" panose="05050102010706020507" pitchFamily="18" charset="2"/>
              </a:rPr>
              <a:t> (E.</a:t>
            </a:r>
            <a:r>
              <a:rPr lang="en-US" altLang="zh-CN" sz="2400" i="1">
                <a:sym typeface="Symbol" panose="05050102010706020507" pitchFamily="18" charset="2"/>
              </a:rPr>
              <a:t>type == boolean</a:t>
            </a:r>
            <a:r>
              <a:rPr lang="en-US" altLang="zh-CN" sz="2400">
                <a:sym typeface="Symbol" panose="05050102010706020507" pitchFamily="18" charset="2"/>
              </a:rPr>
              <a:t>) </a:t>
            </a:r>
          </a:p>
          <a:p>
            <a:pPr eaLnBrk="1" hangingPunct="1">
              <a:lnSpc>
                <a:spcPct val="9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				 </a:t>
            </a:r>
            <a:r>
              <a:rPr lang="en-US" altLang="zh-CN" sz="2400" b="1">
                <a:sym typeface="Symbol" panose="05050102010706020507" pitchFamily="18" charset="2"/>
              </a:rPr>
              <a:t>then</a:t>
            </a:r>
            <a:r>
              <a:rPr lang="en-US" altLang="zh-CN" sz="2400">
                <a:sym typeface="Symbol" panose="05050102010706020507" pitchFamily="18" charset="2"/>
              </a:rPr>
              <a:t> S</a:t>
            </a:r>
            <a:r>
              <a:rPr lang="en-US" altLang="zh-CN" sz="2400" baseline="-25000">
                <a:sym typeface="Symbol" panose="05050102010706020507" pitchFamily="18" charset="2"/>
              </a:rPr>
              <a:t>1</a:t>
            </a:r>
            <a:r>
              <a:rPr lang="en-US" altLang="zh-CN" sz="2400">
                <a:sym typeface="Symbol" panose="05050102010706020507" pitchFamily="18" charset="2"/>
              </a:rPr>
              <a:t>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  <a:r>
              <a:rPr lang="en-US" altLang="zh-CN" sz="2400" b="1">
                <a:sym typeface="Symbol" panose="05050102010706020507" pitchFamily="18" charset="2"/>
              </a:rPr>
              <a:t>else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  <a:r>
              <a:rPr lang="en-US" altLang="zh-CN" sz="2400" i="1">
                <a:sym typeface="Symbol" panose="05050102010706020507" pitchFamily="18" charset="2"/>
              </a:rPr>
              <a:t>type_error }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</a:p>
          <a:p>
            <a:pPr eaLnBrk="1" hangingPunct="1">
              <a:lnSpc>
                <a:spcPct val="9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S  S</a:t>
            </a:r>
            <a:r>
              <a:rPr lang="en-US" altLang="zh-CN" sz="2400" baseline="-25000">
                <a:sym typeface="Symbol" panose="05050102010706020507" pitchFamily="18" charset="2"/>
              </a:rPr>
              <a:t>1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; </a:t>
            </a:r>
            <a:r>
              <a:rPr lang="en-US" altLang="zh-CN" sz="2400">
                <a:sym typeface="Symbol" panose="05050102010706020507" pitchFamily="18" charset="2"/>
              </a:rPr>
              <a:t>S</a:t>
            </a:r>
            <a:r>
              <a:rPr lang="en-US" altLang="zh-CN" sz="2400" baseline="-25000">
                <a:sym typeface="Symbol" panose="05050102010706020507" pitchFamily="18" charset="2"/>
              </a:rPr>
              <a:t>2		</a:t>
            </a:r>
            <a:r>
              <a:rPr lang="en-US" altLang="zh-CN" sz="2400">
                <a:sym typeface="Symbol" panose="05050102010706020507" pitchFamily="18" charset="2"/>
              </a:rPr>
              <a:t>{S.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 = </a:t>
            </a:r>
            <a:r>
              <a:rPr lang="en-US" altLang="zh-CN" sz="2400" b="1">
                <a:sym typeface="Symbol" panose="05050102010706020507" pitchFamily="18" charset="2"/>
              </a:rPr>
              <a:t>if</a:t>
            </a:r>
            <a:r>
              <a:rPr lang="en-US" altLang="zh-CN" sz="2400">
                <a:sym typeface="Symbol" panose="05050102010706020507" pitchFamily="18" charset="2"/>
              </a:rPr>
              <a:t> (S</a:t>
            </a:r>
            <a:r>
              <a:rPr lang="en-US" altLang="zh-CN" sz="2400" baseline="-25000">
                <a:sym typeface="Symbol" panose="05050102010706020507" pitchFamily="18" charset="2"/>
              </a:rPr>
              <a:t>1</a:t>
            </a:r>
            <a:r>
              <a:rPr lang="en-US" altLang="zh-CN" sz="2400">
                <a:sym typeface="Symbol" panose="05050102010706020507" pitchFamily="18" charset="2"/>
              </a:rPr>
              <a:t>.</a:t>
            </a:r>
            <a:r>
              <a:rPr lang="en-US" altLang="zh-CN" sz="2400" i="1">
                <a:sym typeface="Symbol" panose="05050102010706020507" pitchFamily="18" charset="2"/>
              </a:rPr>
              <a:t>type == void</a:t>
            </a:r>
            <a:r>
              <a:rPr lang="en-US" altLang="zh-CN" sz="2400">
                <a:sym typeface="Symbol" panose="05050102010706020507" pitchFamily="18" charset="2"/>
              </a:rPr>
              <a:t>) </a:t>
            </a:r>
            <a:r>
              <a:rPr lang="en-US" altLang="zh-CN" sz="2400" b="1">
                <a:sym typeface="Symbol" panose="05050102010706020507" pitchFamily="18" charset="2"/>
              </a:rPr>
              <a:t>and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</a:p>
          <a:p>
            <a:pPr eaLnBrk="1" hangingPunct="1">
              <a:lnSpc>
                <a:spcPct val="9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				 (S</a:t>
            </a:r>
            <a:r>
              <a:rPr lang="en-US" altLang="zh-CN" sz="2400" baseline="-25000">
                <a:sym typeface="Symbol" panose="05050102010706020507" pitchFamily="18" charset="2"/>
              </a:rPr>
              <a:t>2</a:t>
            </a:r>
            <a:r>
              <a:rPr lang="en-US" altLang="zh-CN" sz="2400">
                <a:sym typeface="Symbol" panose="05050102010706020507" pitchFamily="18" charset="2"/>
              </a:rPr>
              <a:t>.</a:t>
            </a:r>
            <a:r>
              <a:rPr lang="en-US" altLang="zh-CN" sz="2400" i="1">
                <a:sym typeface="Symbol" panose="05050102010706020507" pitchFamily="18" charset="2"/>
              </a:rPr>
              <a:t>type == void</a:t>
            </a:r>
            <a:r>
              <a:rPr lang="en-US" altLang="zh-CN" sz="2400">
                <a:sym typeface="Symbol" panose="05050102010706020507" pitchFamily="18" charset="2"/>
              </a:rPr>
              <a:t>) </a:t>
            </a:r>
            <a:r>
              <a:rPr lang="en-US" altLang="zh-CN" sz="2400" b="1">
                <a:sym typeface="Symbol" panose="05050102010706020507" pitchFamily="18" charset="2"/>
              </a:rPr>
              <a:t>then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  <a:r>
              <a:rPr lang="en-US" altLang="zh-CN" sz="2400" i="1">
                <a:sym typeface="Symbol" panose="05050102010706020507" pitchFamily="18" charset="2"/>
              </a:rPr>
              <a:t>void </a:t>
            </a:r>
            <a:r>
              <a:rPr lang="en-US" altLang="zh-CN" sz="2400" b="1">
                <a:sym typeface="Symbol" panose="05050102010706020507" pitchFamily="18" charset="2"/>
              </a:rPr>
              <a:t>else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</a:p>
          <a:p>
            <a:pPr eaLnBrk="1" hangingPunct="1">
              <a:lnSpc>
                <a:spcPct val="9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 i="1">
                <a:sym typeface="Symbol" panose="05050102010706020507" pitchFamily="18" charset="2"/>
              </a:rPr>
              <a:t>				 type_error </a:t>
            </a:r>
            <a:r>
              <a:rPr lang="en-US" altLang="zh-CN" sz="2400">
                <a:sym typeface="Symbol" panose="05050102010706020507" pitchFamily="18" charset="2"/>
              </a:rPr>
              <a:t>}</a:t>
            </a:r>
            <a:endParaRPr lang="en-US" altLang="zh-CN">
              <a:sym typeface="Symbol" panose="05050102010706020507" pitchFamily="18" charset="2"/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3C24508D-2214-4F1E-B4A1-BAEC6A3AA26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34480" y="2284920"/>
              <a:ext cx="7012800" cy="36504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3C24508D-2214-4F1E-B4A1-BAEC6A3AA26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25120" y="2275560"/>
                <a:ext cx="7031520" cy="36691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F12C9A1-F714-45C8-A171-8A6A324EBB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205"/>
    </mc:Choice>
    <mc:Fallback>
      <p:transition spd="slow" advTm="942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53355E52-DBE6-4C46-81AD-EBC487186F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6.2.4  </a:t>
            </a:r>
            <a:r>
              <a:rPr lang="zh-CN" altLang="en-US"/>
              <a:t>函数的类型检查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F42E8F8C-5090-4A21-A4C0-FE69E0C6417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函数定义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T  T</a:t>
            </a:r>
            <a:r>
              <a:rPr lang="en-US" altLang="zh-CN" sz="2400" baseline="-25000">
                <a:sym typeface="Symbol" panose="05050102010706020507" pitchFamily="18" charset="2"/>
              </a:rPr>
              <a:t>1</a:t>
            </a:r>
            <a:r>
              <a:rPr lang="en-US" altLang="zh-CN" sz="2800"/>
              <a:t>‘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</a:t>
            </a:r>
            <a:r>
              <a:rPr lang="en-US" altLang="zh-CN" sz="2400">
                <a:sym typeface="Symbol" panose="05050102010706020507" pitchFamily="18" charset="2"/>
              </a:rPr>
              <a:t>’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</a:t>
            </a:r>
            <a:r>
              <a:rPr lang="en-US" altLang="zh-CN" sz="2400">
                <a:sym typeface="Symbol" panose="05050102010706020507" pitchFamily="18" charset="2"/>
              </a:rPr>
              <a:t>T</a:t>
            </a:r>
            <a:r>
              <a:rPr lang="en-US" altLang="zh-CN" sz="2400" baseline="-25000">
                <a:sym typeface="Symbol" panose="05050102010706020507" pitchFamily="18" charset="2"/>
              </a:rPr>
              <a:t>2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 	</a:t>
            </a:r>
            <a:r>
              <a:rPr lang="en-US" altLang="zh-CN" sz="2400">
                <a:sym typeface="Symbol" panose="05050102010706020507" pitchFamily="18" charset="2"/>
              </a:rPr>
              <a:t>{T.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 = T</a:t>
            </a:r>
            <a:r>
              <a:rPr lang="en-US" altLang="zh-CN" sz="2400" baseline="-25000">
                <a:sym typeface="Symbol" panose="05050102010706020507" pitchFamily="18" charset="2"/>
              </a:rPr>
              <a:t>1</a:t>
            </a:r>
            <a:r>
              <a:rPr lang="en-US" altLang="zh-CN" sz="2400">
                <a:sym typeface="Symbol" panose="05050102010706020507" pitchFamily="18" charset="2"/>
              </a:rPr>
              <a:t>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T</a:t>
            </a:r>
            <a:r>
              <a:rPr lang="en-US" altLang="zh-CN" sz="2400" baseline="-25000">
                <a:sym typeface="Symbol" panose="05050102010706020507" pitchFamily="18" charset="2"/>
              </a:rPr>
              <a:t>2</a:t>
            </a:r>
            <a:r>
              <a:rPr lang="en-US" altLang="zh-CN" sz="2400">
                <a:sym typeface="Symbol" panose="05050102010706020507" pitchFamily="18" charset="2"/>
              </a:rPr>
              <a:t>.</a:t>
            </a:r>
            <a:r>
              <a:rPr lang="en-US" altLang="zh-CN" sz="2400" i="1">
                <a:sym typeface="Symbol" panose="05050102010706020507" pitchFamily="18" charset="2"/>
              </a:rPr>
              <a:t>type </a:t>
            </a:r>
            <a:r>
              <a:rPr lang="en-US" altLang="zh-CN" sz="2400">
                <a:sym typeface="Symbol" panose="05050102010706020507" pitchFamily="18" charset="2"/>
              </a:rPr>
              <a:t>}</a:t>
            </a:r>
            <a:endParaRPr lang="en-US" altLang="zh-CN" sz="2400"/>
          </a:p>
          <a:p>
            <a:pPr eaLnBrk="1" hangingPunct="1"/>
            <a:r>
              <a:rPr lang="zh-CN" altLang="en-US"/>
              <a:t>函数调用</a:t>
            </a: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E  E</a:t>
            </a:r>
            <a:r>
              <a:rPr lang="en-US" altLang="zh-CN" sz="2400" baseline="-25000">
                <a:sym typeface="Symbol" panose="05050102010706020507" pitchFamily="18" charset="2"/>
              </a:rPr>
              <a:t>1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(</a:t>
            </a:r>
            <a:r>
              <a:rPr lang="en-US" altLang="zh-CN" sz="2400">
                <a:sym typeface="Symbol" panose="05050102010706020507" pitchFamily="18" charset="2"/>
              </a:rPr>
              <a:t>E</a:t>
            </a:r>
            <a:r>
              <a:rPr lang="en-US" altLang="zh-CN" sz="2400" baseline="-25000">
                <a:sym typeface="Symbol" panose="05050102010706020507" pitchFamily="18" charset="2"/>
              </a:rPr>
              <a:t>2</a:t>
            </a:r>
            <a:r>
              <a:rPr lang="en-US" altLang="zh-CN" sz="2400">
                <a:solidFill>
                  <a:schemeClr val="accent2"/>
                </a:solidFill>
                <a:sym typeface="Symbol" panose="05050102010706020507" pitchFamily="18" charset="2"/>
              </a:rPr>
              <a:t>) 		</a:t>
            </a:r>
            <a:r>
              <a:rPr lang="en-US" altLang="zh-CN" sz="2400">
                <a:sym typeface="Symbol" panose="05050102010706020507" pitchFamily="18" charset="2"/>
              </a:rPr>
              <a:t>{E.</a:t>
            </a:r>
            <a:r>
              <a:rPr lang="en-US" altLang="zh-CN" sz="2400" i="1">
                <a:sym typeface="Symbol" panose="05050102010706020507" pitchFamily="18" charset="2"/>
              </a:rPr>
              <a:t>type</a:t>
            </a:r>
            <a:r>
              <a:rPr lang="en-US" altLang="zh-CN" sz="2400">
                <a:sym typeface="Symbol" panose="05050102010706020507" pitchFamily="18" charset="2"/>
              </a:rPr>
              <a:t> = </a:t>
            </a:r>
            <a:r>
              <a:rPr lang="en-US" altLang="zh-CN" sz="2400" b="1">
                <a:sym typeface="Symbol" panose="05050102010706020507" pitchFamily="18" charset="2"/>
              </a:rPr>
              <a:t>if</a:t>
            </a:r>
            <a:r>
              <a:rPr lang="en-US" altLang="zh-CN" sz="2400">
                <a:sym typeface="Symbol" panose="05050102010706020507" pitchFamily="18" charset="2"/>
              </a:rPr>
              <a:t> (E</a:t>
            </a:r>
            <a:r>
              <a:rPr lang="en-US" altLang="zh-CN" sz="2400" baseline="-25000">
                <a:sym typeface="Symbol" panose="05050102010706020507" pitchFamily="18" charset="2"/>
              </a:rPr>
              <a:t>2</a:t>
            </a:r>
            <a:r>
              <a:rPr lang="en-US" altLang="zh-CN" sz="2400">
                <a:sym typeface="Symbol" panose="05050102010706020507" pitchFamily="18" charset="2"/>
              </a:rPr>
              <a:t>.type==s)</a:t>
            </a: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				</a:t>
            </a:r>
            <a:r>
              <a:rPr lang="en-US" altLang="zh-CN" sz="2400" b="1">
                <a:sym typeface="Symbol" panose="05050102010706020507" pitchFamily="18" charset="2"/>
              </a:rPr>
              <a:t>and</a:t>
            </a:r>
            <a:r>
              <a:rPr lang="en-US" altLang="zh-CN" sz="2400">
                <a:sym typeface="Symbol" panose="05050102010706020507" pitchFamily="18" charset="2"/>
              </a:rPr>
              <a:t> (E</a:t>
            </a:r>
            <a:r>
              <a:rPr lang="en-US" altLang="zh-CN" sz="2400" baseline="-25000">
                <a:sym typeface="Symbol" panose="05050102010706020507" pitchFamily="18" charset="2"/>
              </a:rPr>
              <a:t>1</a:t>
            </a:r>
            <a:r>
              <a:rPr lang="en-US" altLang="zh-CN" sz="2400">
                <a:sym typeface="Symbol" panose="05050102010706020507" pitchFamily="18" charset="2"/>
              </a:rPr>
              <a:t>.type==s</a:t>
            </a:r>
            <a:r>
              <a:rPr lang="en-US" altLang="zh-CN" sz="2400" i="1">
                <a:sym typeface="Symbol" panose="05050102010706020507" pitchFamily="18" charset="2"/>
              </a:rPr>
              <a:t>t</a:t>
            </a:r>
            <a:r>
              <a:rPr lang="en-US" altLang="zh-CN" sz="2400">
                <a:sym typeface="Symbol" panose="05050102010706020507" pitchFamily="18" charset="2"/>
              </a:rPr>
              <a:t>)</a:t>
            </a:r>
          </a:p>
          <a:p>
            <a:pPr eaLnBrk="1" hangingPunct="1">
              <a:lnSpc>
                <a:spcPct val="80000"/>
              </a:lnSpc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400">
                <a:sym typeface="Symbol" panose="05050102010706020507" pitchFamily="18" charset="2"/>
              </a:rPr>
              <a:t>				</a:t>
            </a:r>
            <a:r>
              <a:rPr lang="en-US" altLang="zh-CN" sz="2400" b="1">
                <a:sym typeface="Symbol" panose="05050102010706020507" pitchFamily="18" charset="2"/>
              </a:rPr>
              <a:t>then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  <a:r>
              <a:rPr lang="en-US" altLang="zh-CN" sz="2400" i="1">
                <a:sym typeface="Symbol" panose="05050102010706020507" pitchFamily="18" charset="2"/>
              </a:rPr>
              <a:t>t </a:t>
            </a:r>
            <a:r>
              <a:rPr lang="en-US" altLang="zh-CN" sz="2400" b="1">
                <a:sym typeface="Symbol" panose="05050102010706020507" pitchFamily="18" charset="2"/>
              </a:rPr>
              <a:t>else</a:t>
            </a:r>
            <a:r>
              <a:rPr lang="en-US" altLang="zh-CN" sz="2400">
                <a:sym typeface="Symbol" panose="05050102010706020507" pitchFamily="18" charset="2"/>
              </a:rPr>
              <a:t> </a:t>
            </a:r>
            <a:r>
              <a:rPr lang="en-US" altLang="zh-CN" sz="2400" i="1">
                <a:sym typeface="Symbol" panose="05050102010706020507" pitchFamily="18" charset="2"/>
              </a:rPr>
              <a:t>type_error </a:t>
            </a:r>
            <a:r>
              <a:rPr lang="en-US" altLang="zh-CN" sz="2400">
                <a:sym typeface="Symbol" panose="05050102010706020507" pitchFamily="18" charset="2"/>
              </a:rPr>
              <a:t>}</a:t>
            </a:r>
            <a:endParaRPr lang="en-US" altLang="zh-CN" sz="2400"/>
          </a:p>
          <a:p>
            <a:pPr eaLnBrk="1" hangingPunct="1"/>
            <a:r>
              <a:rPr lang="zh-CN" altLang="en-US"/>
              <a:t>多参数：</a:t>
            </a:r>
            <a:r>
              <a:rPr lang="en-US" altLang="zh-CN"/>
              <a:t>T</a:t>
            </a:r>
            <a:r>
              <a:rPr lang="en-US" altLang="zh-CN" baseline="-25000"/>
              <a:t>1</a:t>
            </a:r>
            <a:r>
              <a:rPr lang="en-US" altLang="zh-CN"/>
              <a:t>, …, T</a:t>
            </a:r>
            <a:r>
              <a:rPr lang="en-US" altLang="zh-CN" baseline="-25000"/>
              <a:t>n</a:t>
            </a:r>
            <a:r>
              <a:rPr lang="en-US" altLang="zh-CN"/>
              <a:t>——T</a:t>
            </a:r>
            <a:r>
              <a:rPr lang="en-US" altLang="zh-CN" baseline="-25000"/>
              <a:t>1</a:t>
            </a:r>
            <a:r>
              <a:rPr lang="en-US" altLang="zh-CN"/>
              <a:t>×…×T</a:t>
            </a:r>
            <a:r>
              <a:rPr lang="en-US" altLang="zh-CN" baseline="-25000"/>
              <a:t>n</a:t>
            </a:r>
          </a:p>
          <a:p>
            <a:pPr eaLnBrk="1" hangingPunct="1"/>
            <a:r>
              <a:rPr lang="zh-CN" altLang="en-US"/>
              <a:t>更复杂例子：</a:t>
            </a:r>
            <a:r>
              <a:rPr lang="en-US" altLang="zh-CN"/>
              <a:t>root: (real</a:t>
            </a:r>
            <a:r>
              <a:rPr lang="en-US" altLang="zh-CN">
                <a:sym typeface="Wingdings" panose="05000000000000000000" pitchFamily="2" charset="2"/>
              </a:rPr>
              <a:t>real)×realreal</a:t>
            </a:r>
            <a:br>
              <a:rPr lang="en-US" altLang="zh-CN">
                <a:sym typeface="Wingdings" panose="05000000000000000000" pitchFamily="2" charset="2"/>
              </a:rPr>
            </a:br>
            <a:r>
              <a:rPr lang="en-US" altLang="zh-CN" sz="2800">
                <a:sym typeface="Wingdings" panose="05000000000000000000" pitchFamily="2" charset="2"/>
              </a:rPr>
              <a:t>function root(function f(real): real; x: real): real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1DB64102-BE15-403E-9AC0-14F5D8B6C33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61480" y="596160"/>
              <a:ext cx="7164360" cy="3456720"/>
            </p14:xfrm>
          </p:contentPart>
        </mc:Choice>
        <mc:Fallback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1DB64102-BE15-403E-9AC0-14F5D8B6C33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2120" y="586800"/>
                <a:ext cx="7183080" cy="347544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EBA34097-39F0-40AF-99B3-2F3490960D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272"/>
    </mc:Choice>
    <mc:Fallback>
      <p:transition spd="slow" advTm="1122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009ACA-37ED-46C2-8A11-80D236975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预习作业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8FE0C3-EEB5-4B33-A107-14E020394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前面我们用语法制导定义描述了一个简单的类型系统。试分析，为了实现这样的类型系统（即实现编译器的类型检查模块），还缺少什么？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681C23F0-3EA7-4751-BBFB-308A164FF84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955480" y="375480"/>
              <a:ext cx="1769760" cy="673920"/>
            </p14:xfrm>
          </p:contentPart>
        </mc:Choice>
        <mc:Fallback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681C23F0-3EA7-4751-BBFB-308A164FF8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46120" y="366120"/>
                <a:ext cx="1788480" cy="69264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D951F6FE-F19F-4850-A43A-0A1F294ED0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317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859"/>
    </mc:Choice>
    <mc:Fallback>
      <p:transition spd="slow" advTm="378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ends">
  <a:themeElements>
    <a:clrScheme name="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FD1"/>
      </a:accent5>
      <a:accent6>
        <a:srgbClr val="2D2DB9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ends 2">
    <a:dk1>
      <a:srgbClr val="000000"/>
    </a:dk1>
    <a:lt1>
      <a:srgbClr val="FFFFFF"/>
    </a:lt1>
    <a:dk2>
      <a:srgbClr val="333399"/>
    </a:dk2>
    <a:lt2>
      <a:srgbClr val="1C1C1C"/>
    </a:lt2>
    <a:accent1>
      <a:srgbClr val="00E4A8"/>
    </a:accent1>
    <a:accent2>
      <a:srgbClr val="FFCF01"/>
    </a:accent2>
    <a:accent3>
      <a:srgbClr val="FFFFFF"/>
    </a:accent3>
    <a:accent4>
      <a:srgbClr val="000000"/>
    </a:accent4>
    <a:accent5>
      <a:srgbClr val="AAEFD1"/>
    </a:accent5>
    <a:accent6>
      <a:srgbClr val="E7BB01"/>
    </a:accent6>
    <a:hlink>
      <a:srgbClr val="FF0000"/>
    </a:hlink>
    <a:folHlink>
      <a:srgbClr val="3333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13127</TotalTime>
  <Words>928</Words>
  <Application>Microsoft Office PowerPoint</Application>
  <PresentationFormat>全屏显示(4:3)</PresentationFormat>
  <Paragraphs>74</Paragraphs>
  <Slides>9</Slides>
  <Notes>0</Notes>
  <HiddenSlides>0</HiddenSlides>
  <MMClips>9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宋体</vt:lpstr>
      <vt:lpstr>Symbol</vt:lpstr>
      <vt:lpstr>Tahoma</vt:lpstr>
      <vt:lpstr>Times New Roman</vt:lpstr>
      <vt:lpstr>Wingdings</vt:lpstr>
      <vt:lpstr>Blends</vt:lpstr>
      <vt:lpstr>6.1.2  类型系统</vt:lpstr>
      <vt:lpstr>6.1.2静态/动态检查</vt:lpstr>
      <vt:lpstr>6.1.4  错误恢复</vt:lpstr>
      <vt:lpstr>6.2  一个简单的类型检查器</vt:lpstr>
      <vt:lpstr>翻译模式</vt:lpstr>
      <vt:lpstr>6.2.2  表达式类型检查</vt:lpstr>
      <vt:lpstr>6.2.3  语句的类型检查</vt:lpstr>
      <vt:lpstr>6.2.4  函数的类型检查</vt:lpstr>
      <vt:lpstr>预习作业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1433</cp:revision>
  <dcterms:created xsi:type="dcterms:W3CDTF">2003-06-05T11:51:39Z</dcterms:created>
  <dcterms:modified xsi:type="dcterms:W3CDTF">2020-11-28T00:55:24Z</dcterms:modified>
</cp:coreProperties>
</file>

<file path=docProps/thumbnail.jpeg>
</file>